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2"/>
  </p:sldMasterIdLst>
  <p:notesMasterIdLst>
    <p:notesMasterId r:id="rId12"/>
  </p:notesMasterIdLst>
  <p:handoutMasterIdLst>
    <p:handoutMasterId r:id="rId13"/>
  </p:handoutMasterIdLst>
  <p:sldIdLst>
    <p:sldId id="272" r:id="rId3"/>
    <p:sldId id="286" r:id="rId4"/>
    <p:sldId id="284" r:id="rId5"/>
    <p:sldId id="285" r:id="rId6"/>
    <p:sldId id="275" r:id="rId7"/>
    <p:sldId id="280" r:id="rId8"/>
    <p:sldId id="281" r:id="rId9"/>
    <p:sldId id="282" r:id="rId10"/>
    <p:sldId id="283"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3D31E7-1861-8440-BB40-4D367FFC460E}">
          <p14:sldIdLst>
            <p14:sldId id="272"/>
            <p14:sldId id="286"/>
            <p14:sldId id="284"/>
            <p14:sldId id="285"/>
            <p14:sldId id="275"/>
            <p14:sldId id="280"/>
            <p14:sldId id="281"/>
            <p14:sldId id="282"/>
            <p14:sldId id="2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Thorning" initials="ST" lastIdx="1" clrIdx="0">
    <p:extLst>
      <p:ext uri="{19B8F6BF-5375-455C-9EA6-DF929625EA0E}">
        <p15:presenceInfo xmlns:p15="http://schemas.microsoft.com/office/powerpoint/2012/main" userId="S::simon.thorning@mornpen.vic.gov.au::e50075cf-77b6-4de9-9a5e-44fe5ef010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057"/>
    <a:srgbClr val="00223A"/>
    <a:srgbClr val="002C48"/>
    <a:srgbClr val="F8C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E45F8-320A-4820-B49C-B5F05413A4BA}" v="21" dt="2021-02-15T23:30:57.877"/>
    <p1510:client id="{16539B11-26A9-DEB3-35D9-A493D1ACBE82}" v="69" dt="2021-02-15T19:57:24.501"/>
    <p1510:client id="{B50656F9-D75F-4A0A-A069-BF49E4474591}" v="68" dt="2021-02-15T04:41:06.837"/>
    <p1510:client id="{E83BF7BB-FE0C-480E-9FED-154973BFE98A}" v="15" dt="2021-02-15T21:48:05.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6000" autoAdjust="0"/>
  </p:normalViewPr>
  <p:slideViewPr>
    <p:cSldViewPr snapToGrid="0" snapToObjects="1">
      <p:cViewPr varScale="1">
        <p:scale>
          <a:sx n="158" d="100"/>
          <a:sy n="158" d="100"/>
        </p:scale>
        <p:origin x="1932" y="13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5" d="100"/>
          <a:sy n="115" d="100"/>
        </p:scale>
        <p:origin x="428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Thorning" userId="e50075cf-77b6-4de9-9a5e-44fe5ef010e1" providerId="ADAL" clId="{E83BF7BB-FE0C-480E-9FED-154973BFE98A}"/>
    <pc:docChg chg="undo custSel addSld modSld modSection">
      <pc:chgData name="Simon Thorning" userId="e50075cf-77b6-4de9-9a5e-44fe5ef010e1" providerId="ADAL" clId="{E83BF7BB-FE0C-480E-9FED-154973BFE98A}" dt="2021-02-15T21:54:47.100" v="1154" actId="20577"/>
      <pc:docMkLst>
        <pc:docMk/>
      </pc:docMkLst>
      <pc:sldChg chg="modNotesTx">
        <pc:chgData name="Simon Thorning" userId="e50075cf-77b6-4de9-9a5e-44fe5ef010e1" providerId="ADAL" clId="{E83BF7BB-FE0C-480E-9FED-154973BFE98A}" dt="2021-02-15T21:21:45.702" v="571" actId="20577"/>
        <pc:sldMkLst>
          <pc:docMk/>
          <pc:sldMk cId="2948340291" sldId="275"/>
        </pc:sldMkLst>
      </pc:sldChg>
      <pc:sldChg chg="addSp modSp mod addCm delCm">
        <pc:chgData name="Simon Thorning" userId="e50075cf-77b6-4de9-9a5e-44fe5ef010e1" providerId="ADAL" clId="{E83BF7BB-FE0C-480E-9FED-154973BFE98A}" dt="2021-02-15T21:38:46.699" v="800" actId="207"/>
        <pc:sldMkLst>
          <pc:docMk/>
          <pc:sldMk cId="441133349" sldId="280"/>
        </pc:sldMkLst>
        <pc:spChg chg="add mod">
          <ac:chgData name="Simon Thorning" userId="e50075cf-77b6-4de9-9a5e-44fe5ef010e1" providerId="ADAL" clId="{E83BF7BB-FE0C-480E-9FED-154973BFE98A}" dt="2021-02-15T21:28:27.937" v="660" actId="1076"/>
          <ac:spMkLst>
            <pc:docMk/>
            <pc:sldMk cId="441133349" sldId="280"/>
            <ac:spMk id="3" creationId="{7F89DBE4-5646-4C1B-BEA2-E755F47C7590}"/>
          </ac:spMkLst>
        </pc:spChg>
        <pc:spChg chg="add mod">
          <ac:chgData name="Simon Thorning" userId="e50075cf-77b6-4de9-9a5e-44fe5ef010e1" providerId="ADAL" clId="{E83BF7BB-FE0C-480E-9FED-154973BFE98A}" dt="2021-02-15T21:28:31.437" v="661" actId="1076"/>
          <ac:spMkLst>
            <pc:docMk/>
            <pc:sldMk cId="441133349" sldId="280"/>
            <ac:spMk id="5" creationId="{F4A95CFD-3023-43AA-970B-ABAFB88730C4}"/>
          </ac:spMkLst>
        </pc:spChg>
        <pc:spChg chg="add mod">
          <ac:chgData name="Simon Thorning" userId="e50075cf-77b6-4de9-9a5e-44fe5ef010e1" providerId="ADAL" clId="{E83BF7BB-FE0C-480E-9FED-154973BFE98A}" dt="2021-02-15T21:28:18.276" v="659" actId="1076"/>
          <ac:spMkLst>
            <pc:docMk/>
            <pc:sldMk cId="441133349" sldId="280"/>
            <ac:spMk id="6" creationId="{A3158903-F482-4D5D-9A57-5A1CD65048AF}"/>
          </ac:spMkLst>
        </pc:spChg>
        <pc:spChg chg="add mod">
          <ac:chgData name="Simon Thorning" userId="e50075cf-77b6-4de9-9a5e-44fe5ef010e1" providerId="ADAL" clId="{E83BF7BB-FE0C-480E-9FED-154973BFE98A}" dt="2021-02-15T21:38:46.699" v="800" actId="207"/>
          <ac:spMkLst>
            <pc:docMk/>
            <pc:sldMk cId="441133349" sldId="280"/>
            <ac:spMk id="7" creationId="{23B8ABCB-9255-4DC2-A4DE-99BC1CC99512}"/>
          </ac:spMkLst>
        </pc:spChg>
        <pc:picChg chg="add mod">
          <ac:chgData name="Simon Thorning" userId="e50075cf-77b6-4de9-9a5e-44fe5ef010e1" providerId="ADAL" clId="{E83BF7BB-FE0C-480E-9FED-154973BFE98A}" dt="2021-02-15T20:22:51.728" v="215"/>
          <ac:picMkLst>
            <pc:docMk/>
            <pc:sldMk cId="441133349" sldId="280"/>
            <ac:picMk id="2" creationId="{5079229F-FA3F-49E6-A3A6-44399497B78F}"/>
          </ac:picMkLst>
        </pc:picChg>
      </pc:sldChg>
      <pc:sldChg chg="addSp modSp new mod">
        <pc:chgData name="Simon Thorning" userId="e50075cf-77b6-4de9-9a5e-44fe5ef010e1" providerId="ADAL" clId="{E83BF7BB-FE0C-480E-9FED-154973BFE98A}" dt="2021-02-15T21:39:00.528" v="801"/>
        <pc:sldMkLst>
          <pc:docMk/>
          <pc:sldMk cId="2877718157" sldId="281"/>
        </pc:sldMkLst>
        <pc:spChg chg="add mod">
          <ac:chgData name="Simon Thorning" userId="e50075cf-77b6-4de9-9a5e-44fe5ef010e1" providerId="ADAL" clId="{E83BF7BB-FE0C-480E-9FED-154973BFE98A}" dt="2021-02-15T21:28:48.509" v="662"/>
          <ac:spMkLst>
            <pc:docMk/>
            <pc:sldMk cId="2877718157" sldId="281"/>
            <ac:spMk id="3" creationId="{C47BF8D9-6BD4-45B0-80DA-12241FA53906}"/>
          </ac:spMkLst>
        </pc:spChg>
        <pc:spChg chg="add mod">
          <ac:chgData name="Simon Thorning" userId="e50075cf-77b6-4de9-9a5e-44fe5ef010e1" providerId="ADAL" clId="{E83BF7BB-FE0C-480E-9FED-154973BFE98A}" dt="2021-02-15T21:37:31.325" v="796" actId="20577"/>
          <ac:spMkLst>
            <pc:docMk/>
            <pc:sldMk cId="2877718157" sldId="281"/>
            <ac:spMk id="5" creationId="{0F70BEC6-BCDE-4A0B-9371-3307C71B98F1}"/>
          </ac:spMkLst>
        </pc:spChg>
        <pc:spChg chg="add mod">
          <ac:chgData name="Simon Thorning" userId="e50075cf-77b6-4de9-9a5e-44fe5ef010e1" providerId="ADAL" clId="{E83BF7BB-FE0C-480E-9FED-154973BFE98A}" dt="2021-02-15T21:37:24.013" v="789" actId="20577"/>
          <ac:spMkLst>
            <pc:docMk/>
            <pc:sldMk cId="2877718157" sldId="281"/>
            <ac:spMk id="6" creationId="{CAB6E237-4525-4D21-9AD0-4269FB7813F8}"/>
          </ac:spMkLst>
        </pc:spChg>
        <pc:spChg chg="add mod">
          <ac:chgData name="Simon Thorning" userId="e50075cf-77b6-4de9-9a5e-44fe5ef010e1" providerId="ADAL" clId="{E83BF7BB-FE0C-480E-9FED-154973BFE98A}" dt="2021-02-15T21:39:00.528" v="801"/>
          <ac:spMkLst>
            <pc:docMk/>
            <pc:sldMk cId="2877718157" sldId="281"/>
            <ac:spMk id="7" creationId="{E9221E0C-DE09-4665-A294-6C7527A286BA}"/>
          </ac:spMkLst>
        </pc:spChg>
        <pc:picChg chg="add mod">
          <ac:chgData name="Simon Thorning" userId="e50075cf-77b6-4de9-9a5e-44fe5ef010e1" providerId="ADAL" clId="{E83BF7BB-FE0C-480E-9FED-154973BFE98A}" dt="2021-02-15T20:23:14.977" v="216"/>
          <ac:picMkLst>
            <pc:docMk/>
            <pc:sldMk cId="2877718157" sldId="281"/>
            <ac:picMk id="2" creationId="{B9743F07-4079-4E5F-8824-09BC25147991}"/>
          </ac:picMkLst>
        </pc:picChg>
      </pc:sldChg>
      <pc:sldChg chg="addSp modSp new mod">
        <pc:chgData name="Simon Thorning" userId="e50075cf-77b6-4de9-9a5e-44fe5ef010e1" providerId="ADAL" clId="{E83BF7BB-FE0C-480E-9FED-154973BFE98A}" dt="2021-02-15T21:44:16.608" v="832" actId="6549"/>
        <pc:sldMkLst>
          <pc:docMk/>
          <pc:sldMk cId="991180449" sldId="282"/>
        </pc:sldMkLst>
        <pc:spChg chg="add mod">
          <ac:chgData name="Simon Thorning" userId="e50075cf-77b6-4de9-9a5e-44fe5ef010e1" providerId="ADAL" clId="{E83BF7BB-FE0C-480E-9FED-154973BFE98A}" dt="2021-02-15T21:28:53.412" v="663"/>
          <ac:spMkLst>
            <pc:docMk/>
            <pc:sldMk cId="991180449" sldId="282"/>
            <ac:spMk id="3" creationId="{DC05AEE9-E7DE-4198-9A9F-29942BB0CDCF}"/>
          </ac:spMkLst>
        </pc:spChg>
        <pc:spChg chg="add mod">
          <ac:chgData name="Simon Thorning" userId="e50075cf-77b6-4de9-9a5e-44fe5ef010e1" providerId="ADAL" clId="{E83BF7BB-FE0C-480E-9FED-154973BFE98A}" dt="2021-02-15T21:41:04.697" v="812" actId="207"/>
          <ac:spMkLst>
            <pc:docMk/>
            <pc:sldMk cId="991180449" sldId="282"/>
            <ac:spMk id="5" creationId="{F8AA4E27-5FC0-415B-863F-4D68807708C2}"/>
          </ac:spMkLst>
        </pc:spChg>
        <pc:spChg chg="add mod">
          <ac:chgData name="Simon Thorning" userId="e50075cf-77b6-4de9-9a5e-44fe5ef010e1" providerId="ADAL" clId="{E83BF7BB-FE0C-480E-9FED-154973BFE98A}" dt="2021-02-15T21:41:30.184" v="814" actId="14100"/>
          <ac:spMkLst>
            <pc:docMk/>
            <pc:sldMk cId="991180449" sldId="282"/>
            <ac:spMk id="6" creationId="{6ABB55F2-98E4-4F99-85D9-FC11C198C6AD}"/>
          </ac:spMkLst>
        </pc:spChg>
        <pc:spChg chg="add mod">
          <ac:chgData name="Simon Thorning" userId="e50075cf-77b6-4de9-9a5e-44fe5ef010e1" providerId="ADAL" clId="{E83BF7BB-FE0C-480E-9FED-154973BFE98A}" dt="2021-02-15T21:44:16.608" v="832" actId="6549"/>
          <ac:spMkLst>
            <pc:docMk/>
            <pc:sldMk cId="991180449" sldId="282"/>
            <ac:spMk id="7" creationId="{E13EBF85-3904-4B21-AECC-B939156B5F5E}"/>
          </ac:spMkLst>
        </pc:spChg>
        <pc:picChg chg="add mod">
          <ac:chgData name="Simon Thorning" userId="e50075cf-77b6-4de9-9a5e-44fe5ef010e1" providerId="ADAL" clId="{E83BF7BB-FE0C-480E-9FED-154973BFE98A}" dt="2021-02-15T20:23:40.956" v="217"/>
          <ac:picMkLst>
            <pc:docMk/>
            <pc:sldMk cId="991180449" sldId="282"/>
            <ac:picMk id="2" creationId="{8CBBDDE4-1E40-43A0-9DC8-EFB8F399E477}"/>
          </ac:picMkLst>
        </pc:picChg>
      </pc:sldChg>
      <pc:sldChg chg="addSp modSp new mod">
        <pc:chgData name="Simon Thorning" userId="e50075cf-77b6-4de9-9a5e-44fe5ef010e1" providerId="ADAL" clId="{E83BF7BB-FE0C-480E-9FED-154973BFE98A}" dt="2021-02-15T21:54:47.100" v="1154" actId="20577"/>
        <pc:sldMkLst>
          <pc:docMk/>
          <pc:sldMk cId="4091504463" sldId="283"/>
        </pc:sldMkLst>
        <pc:spChg chg="add mod">
          <ac:chgData name="Simon Thorning" userId="e50075cf-77b6-4de9-9a5e-44fe5ef010e1" providerId="ADAL" clId="{E83BF7BB-FE0C-480E-9FED-154973BFE98A}" dt="2021-02-15T21:28:57.228" v="664"/>
          <ac:spMkLst>
            <pc:docMk/>
            <pc:sldMk cId="4091504463" sldId="283"/>
            <ac:spMk id="3" creationId="{CC595705-A1EA-444A-99D8-825476F25B88}"/>
          </ac:spMkLst>
        </pc:spChg>
        <pc:spChg chg="add mod">
          <ac:chgData name="Simon Thorning" userId="e50075cf-77b6-4de9-9a5e-44fe5ef010e1" providerId="ADAL" clId="{E83BF7BB-FE0C-480E-9FED-154973BFE98A}" dt="2021-02-15T21:46:55.636" v="843" actId="207"/>
          <ac:spMkLst>
            <pc:docMk/>
            <pc:sldMk cId="4091504463" sldId="283"/>
            <ac:spMk id="5" creationId="{0FD5418F-6FDB-4016-B683-3609D6F8E67A}"/>
          </ac:spMkLst>
        </pc:spChg>
        <pc:spChg chg="add mod">
          <ac:chgData name="Simon Thorning" userId="e50075cf-77b6-4de9-9a5e-44fe5ef010e1" providerId="ADAL" clId="{E83BF7BB-FE0C-480E-9FED-154973BFE98A}" dt="2021-02-15T21:47:38.321" v="844"/>
          <ac:spMkLst>
            <pc:docMk/>
            <pc:sldMk cId="4091504463" sldId="283"/>
            <ac:spMk id="6" creationId="{6A9A8509-94EE-4D2B-8EF5-CE569DAFEC4C}"/>
          </ac:spMkLst>
        </pc:spChg>
        <pc:spChg chg="add mod">
          <ac:chgData name="Simon Thorning" userId="e50075cf-77b6-4de9-9a5e-44fe5ef010e1" providerId="ADAL" clId="{E83BF7BB-FE0C-480E-9FED-154973BFE98A}" dt="2021-02-15T21:54:47.100" v="1154" actId="20577"/>
          <ac:spMkLst>
            <pc:docMk/>
            <pc:sldMk cId="4091504463" sldId="283"/>
            <ac:spMk id="7" creationId="{FA7D132D-F51C-4285-A9F1-8500AAFA0C1F}"/>
          </ac:spMkLst>
        </pc:spChg>
        <pc:picChg chg="add mod">
          <ac:chgData name="Simon Thorning" userId="e50075cf-77b6-4de9-9a5e-44fe5ef010e1" providerId="ADAL" clId="{E83BF7BB-FE0C-480E-9FED-154973BFE98A}" dt="2021-02-15T20:23:57.301" v="218"/>
          <ac:picMkLst>
            <pc:docMk/>
            <pc:sldMk cId="4091504463" sldId="283"/>
            <ac:picMk id="2" creationId="{D8513333-38D9-4D9C-909D-F49414EECFED}"/>
          </ac:picMkLst>
        </pc:picChg>
      </pc:sldChg>
    </pc:docChg>
  </pc:docChgLst>
  <pc:docChgLst>
    <pc:chgData name="Melissa Burrage" userId="60a0df94-b51f-40f3-892f-2fb909611083" providerId="ADAL" clId="{149E45F8-320A-4820-B49C-B5F05413A4BA}"/>
    <pc:docChg chg="undo custSel addSld delSld modSld modSection">
      <pc:chgData name="Melissa Burrage" userId="60a0df94-b51f-40f3-892f-2fb909611083" providerId="ADAL" clId="{149E45F8-320A-4820-B49C-B5F05413A4BA}" dt="2021-02-16T00:58:09.525" v="1942" actId="6549"/>
      <pc:docMkLst>
        <pc:docMk/>
      </pc:docMkLst>
      <pc:sldChg chg="del">
        <pc:chgData name="Melissa Burrage" userId="60a0df94-b51f-40f3-892f-2fb909611083" providerId="ADAL" clId="{149E45F8-320A-4820-B49C-B5F05413A4BA}" dt="2021-02-15T22:20:59.084" v="0" actId="47"/>
        <pc:sldMkLst>
          <pc:docMk/>
          <pc:sldMk cId="873818074" sldId="274"/>
        </pc:sldMkLst>
      </pc:sldChg>
      <pc:sldChg chg="modSp mod">
        <pc:chgData name="Melissa Burrage" userId="60a0df94-b51f-40f3-892f-2fb909611083" providerId="ADAL" clId="{149E45F8-320A-4820-B49C-B5F05413A4BA}" dt="2021-02-16T00:47:58.762" v="1926" actId="1036"/>
        <pc:sldMkLst>
          <pc:docMk/>
          <pc:sldMk cId="2948340291" sldId="275"/>
        </pc:sldMkLst>
        <pc:spChg chg="mod">
          <ac:chgData name="Melissa Burrage" userId="60a0df94-b51f-40f3-892f-2fb909611083" providerId="ADAL" clId="{149E45F8-320A-4820-B49C-B5F05413A4BA}" dt="2021-02-16T00:47:58.762" v="1926" actId="1036"/>
          <ac:spMkLst>
            <pc:docMk/>
            <pc:sldMk cId="2948340291" sldId="275"/>
            <ac:spMk id="9" creationId="{FAD82EDC-10A4-4A66-8D13-2B297DAD0C77}"/>
          </ac:spMkLst>
        </pc:spChg>
      </pc:sldChg>
      <pc:sldChg chg="delSp del mod">
        <pc:chgData name="Melissa Burrage" userId="60a0df94-b51f-40f3-892f-2fb909611083" providerId="ADAL" clId="{149E45F8-320A-4820-B49C-B5F05413A4BA}" dt="2021-02-15T22:25:59.372" v="189" actId="47"/>
        <pc:sldMkLst>
          <pc:docMk/>
          <pc:sldMk cId="1028726309" sldId="276"/>
        </pc:sldMkLst>
        <pc:picChg chg="del">
          <ac:chgData name="Melissa Burrage" userId="60a0df94-b51f-40f3-892f-2fb909611083" providerId="ADAL" clId="{149E45F8-320A-4820-B49C-B5F05413A4BA}" dt="2021-02-15T22:21:35.287" v="5" actId="21"/>
          <ac:picMkLst>
            <pc:docMk/>
            <pc:sldMk cId="1028726309" sldId="276"/>
            <ac:picMk id="6" creationId="{3AEDFA14-788B-40CD-AFEA-2C04969E7893}"/>
          </ac:picMkLst>
        </pc:picChg>
      </pc:sldChg>
      <pc:sldChg chg="del">
        <pc:chgData name="Melissa Burrage" userId="60a0df94-b51f-40f3-892f-2fb909611083" providerId="ADAL" clId="{149E45F8-320A-4820-B49C-B5F05413A4BA}" dt="2021-02-15T22:27:10.885" v="283" actId="47"/>
        <pc:sldMkLst>
          <pc:docMk/>
          <pc:sldMk cId="2227230290" sldId="277"/>
        </pc:sldMkLst>
      </pc:sldChg>
      <pc:sldChg chg="del">
        <pc:chgData name="Melissa Burrage" userId="60a0df94-b51f-40f3-892f-2fb909611083" providerId="ADAL" clId="{149E45F8-320A-4820-B49C-B5F05413A4BA}" dt="2021-02-15T22:25:10.432" v="136" actId="47"/>
        <pc:sldMkLst>
          <pc:docMk/>
          <pc:sldMk cId="3318319544" sldId="278"/>
        </pc:sldMkLst>
      </pc:sldChg>
      <pc:sldChg chg="del">
        <pc:chgData name="Melissa Burrage" userId="60a0df94-b51f-40f3-892f-2fb909611083" providerId="ADAL" clId="{149E45F8-320A-4820-B49C-B5F05413A4BA}" dt="2021-02-15T22:21:08.674" v="1" actId="47"/>
        <pc:sldMkLst>
          <pc:docMk/>
          <pc:sldMk cId="3431316844" sldId="279"/>
        </pc:sldMkLst>
      </pc:sldChg>
      <pc:sldChg chg="modSp mod">
        <pc:chgData name="Melissa Burrage" userId="60a0df94-b51f-40f3-892f-2fb909611083" providerId="ADAL" clId="{149E45F8-320A-4820-B49C-B5F05413A4BA}" dt="2021-02-16T00:58:09.525" v="1942" actId="6549"/>
        <pc:sldMkLst>
          <pc:docMk/>
          <pc:sldMk cId="2877718157" sldId="281"/>
        </pc:sldMkLst>
        <pc:spChg chg="mod">
          <ac:chgData name="Melissa Burrage" userId="60a0df94-b51f-40f3-892f-2fb909611083" providerId="ADAL" clId="{149E45F8-320A-4820-B49C-B5F05413A4BA}" dt="2021-02-16T00:58:09.525" v="1942" actId="6549"/>
          <ac:spMkLst>
            <pc:docMk/>
            <pc:sldMk cId="2877718157" sldId="281"/>
            <ac:spMk id="6" creationId="{CAB6E237-4525-4D21-9AD0-4269FB7813F8}"/>
          </ac:spMkLst>
        </pc:spChg>
      </pc:sldChg>
      <pc:sldChg chg="addSp delSp modSp new mod modNotesTx">
        <pc:chgData name="Melissa Burrage" userId="60a0df94-b51f-40f3-892f-2fb909611083" providerId="ADAL" clId="{149E45F8-320A-4820-B49C-B5F05413A4BA}" dt="2021-02-15T23:25:50.461" v="1533" actId="1076"/>
        <pc:sldMkLst>
          <pc:docMk/>
          <pc:sldMk cId="1725864471" sldId="284"/>
        </pc:sldMkLst>
        <pc:spChg chg="add mod">
          <ac:chgData name="Melissa Burrage" userId="60a0df94-b51f-40f3-892f-2fb909611083" providerId="ADAL" clId="{149E45F8-320A-4820-B49C-B5F05413A4BA}" dt="2021-02-15T22:59:11.675" v="1067" actId="1076"/>
          <ac:spMkLst>
            <pc:docMk/>
            <pc:sldMk cId="1725864471" sldId="284"/>
            <ac:spMk id="4" creationId="{39882752-3EA7-433B-A7AB-53EE06A78DD3}"/>
          </ac:spMkLst>
        </pc:spChg>
        <pc:picChg chg="add del mod">
          <ac:chgData name="Melissa Burrage" userId="60a0df94-b51f-40f3-892f-2fb909611083" providerId="ADAL" clId="{149E45F8-320A-4820-B49C-B5F05413A4BA}" dt="2021-02-15T23:25:15.256" v="1365" actId="21"/>
          <ac:picMkLst>
            <pc:docMk/>
            <pc:sldMk cId="1725864471" sldId="284"/>
            <ac:picMk id="2" creationId="{E2C34748-08A3-4FBF-A4A9-4C0F9B2AE7DC}"/>
          </ac:picMkLst>
        </pc:picChg>
        <pc:picChg chg="add mod">
          <ac:chgData name="Melissa Burrage" userId="60a0df94-b51f-40f3-892f-2fb909611083" providerId="ADAL" clId="{149E45F8-320A-4820-B49C-B5F05413A4BA}" dt="2021-02-15T23:25:50.461" v="1533" actId="1076"/>
          <ac:picMkLst>
            <pc:docMk/>
            <pc:sldMk cId="1725864471" sldId="284"/>
            <ac:picMk id="3" creationId="{C64A9634-8DDE-4026-9A98-C165EF3F6E64}"/>
          </ac:picMkLst>
        </pc:picChg>
        <pc:picChg chg="add del mod">
          <ac:chgData name="Melissa Burrage" userId="60a0df94-b51f-40f3-892f-2fb909611083" providerId="ADAL" clId="{149E45F8-320A-4820-B49C-B5F05413A4BA}" dt="2021-02-15T22:49:57.476" v="1003" actId="478"/>
          <ac:picMkLst>
            <pc:docMk/>
            <pc:sldMk cId="1725864471" sldId="284"/>
            <ac:picMk id="5" creationId="{FD5CAC0E-E5C4-498B-B5CD-91BD814C7845}"/>
          </ac:picMkLst>
        </pc:picChg>
        <pc:picChg chg="add mod">
          <ac:chgData name="Melissa Burrage" userId="60a0df94-b51f-40f3-892f-2fb909611083" providerId="ADAL" clId="{149E45F8-320A-4820-B49C-B5F05413A4BA}" dt="2021-02-15T22:51:34.567" v="1013" actId="1037"/>
          <ac:picMkLst>
            <pc:docMk/>
            <pc:sldMk cId="1725864471" sldId="284"/>
            <ac:picMk id="6" creationId="{02BD6EDE-37BE-4C77-9902-A084E8274AE4}"/>
          </ac:picMkLst>
        </pc:picChg>
      </pc:sldChg>
      <pc:sldChg chg="new del">
        <pc:chgData name="Melissa Burrage" userId="60a0df94-b51f-40f3-892f-2fb909611083" providerId="ADAL" clId="{149E45F8-320A-4820-B49C-B5F05413A4BA}" dt="2021-02-15T22:21:23.201" v="3" actId="47"/>
        <pc:sldMkLst>
          <pc:docMk/>
          <pc:sldMk cId="3393110398" sldId="284"/>
        </pc:sldMkLst>
      </pc:sldChg>
      <pc:sldChg chg="addSp delSp modSp new mod modNotesTx">
        <pc:chgData name="Melissa Burrage" userId="60a0df94-b51f-40f3-892f-2fb909611083" providerId="ADAL" clId="{149E45F8-320A-4820-B49C-B5F05413A4BA}" dt="2021-02-16T00:06:29.153" v="1911" actId="20577"/>
        <pc:sldMkLst>
          <pc:docMk/>
          <pc:sldMk cId="1739619974" sldId="285"/>
        </pc:sldMkLst>
        <pc:spChg chg="add mod">
          <ac:chgData name="Melissa Burrage" userId="60a0df94-b51f-40f3-892f-2fb909611083" providerId="ADAL" clId="{149E45F8-320A-4820-B49C-B5F05413A4BA}" dt="2021-02-15T23:25:02.806" v="1304" actId="164"/>
          <ac:spMkLst>
            <pc:docMk/>
            <pc:sldMk cId="1739619974" sldId="285"/>
            <ac:spMk id="3" creationId="{74686820-3C94-4DA5-B8E3-093B913E9AC7}"/>
          </ac:spMkLst>
        </pc:spChg>
        <pc:spChg chg="add mod">
          <ac:chgData name="Melissa Burrage" userId="60a0df94-b51f-40f3-892f-2fb909611083" providerId="ADAL" clId="{149E45F8-320A-4820-B49C-B5F05413A4BA}" dt="2021-02-15T23:25:02.806" v="1304" actId="164"/>
          <ac:spMkLst>
            <pc:docMk/>
            <pc:sldMk cId="1739619974" sldId="285"/>
            <ac:spMk id="4" creationId="{1B279712-2EDC-4B2B-B437-8F3C01318943}"/>
          </ac:spMkLst>
        </pc:spChg>
        <pc:spChg chg="add mod">
          <ac:chgData name="Melissa Burrage" userId="60a0df94-b51f-40f3-892f-2fb909611083" providerId="ADAL" clId="{149E45F8-320A-4820-B49C-B5F05413A4BA}" dt="2021-02-15T23:25:02.806" v="1304" actId="164"/>
          <ac:spMkLst>
            <pc:docMk/>
            <pc:sldMk cId="1739619974" sldId="285"/>
            <ac:spMk id="5" creationId="{2B2F907A-79E7-487C-812F-C24BC91EF91A}"/>
          </ac:spMkLst>
        </pc:spChg>
        <pc:spChg chg="add mod">
          <ac:chgData name="Melissa Burrage" userId="60a0df94-b51f-40f3-892f-2fb909611083" providerId="ADAL" clId="{149E45F8-320A-4820-B49C-B5F05413A4BA}" dt="2021-02-15T23:25:02.806" v="1304" actId="164"/>
          <ac:spMkLst>
            <pc:docMk/>
            <pc:sldMk cId="1739619974" sldId="285"/>
            <ac:spMk id="6" creationId="{4FD7A740-6E14-4F1E-88F0-F779E77BC8AD}"/>
          </ac:spMkLst>
        </pc:spChg>
        <pc:spChg chg="add del mod">
          <ac:chgData name="Melissa Burrage" userId="60a0df94-b51f-40f3-892f-2fb909611083" providerId="ADAL" clId="{149E45F8-320A-4820-B49C-B5F05413A4BA}" dt="2021-02-15T23:24:42.105" v="1303" actId="478"/>
          <ac:spMkLst>
            <pc:docMk/>
            <pc:sldMk cId="1739619974" sldId="285"/>
            <ac:spMk id="7" creationId="{498A7019-8696-41BE-AB21-7ECC0FFEDBD2}"/>
          </ac:spMkLst>
        </pc:spChg>
        <pc:spChg chg="add mod">
          <ac:chgData name="Melissa Burrage" userId="60a0df94-b51f-40f3-892f-2fb909611083" providerId="ADAL" clId="{149E45F8-320A-4820-B49C-B5F05413A4BA}" dt="2021-02-16T00:06:29.153" v="1911" actId="20577"/>
          <ac:spMkLst>
            <pc:docMk/>
            <pc:sldMk cId="1739619974" sldId="285"/>
            <ac:spMk id="10" creationId="{6840128D-1366-45C9-8370-3BA76C38479D}"/>
          </ac:spMkLst>
        </pc:spChg>
        <pc:grpChg chg="add mod">
          <ac:chgData name="Melissa Burrage" userId="60a0df94-b51f-40f3-892f-2fb909611083" providerId="ADAL" clId="{149E45F8-320A-4820-B49C-B5F05413A4BA}" dt="2021-02-15T23:32:00.792" v="1720" actId="1038"/>
          <ac:grpSpMkLst>
            <pc:docMk/>
            <pc:sldMk cId="1739619974" sldId="285"/>
            <ac:grpSpMk id="8" creationId="{85CAE053-22F1-42AB-82AC-B6011BD6CC8C}"/>
          </ac:grpSpMkLst>
        </pc:grpChg>
        <pc:grpChg chg="add mod">
          <ac:chgData name="Melissa Burrage" userId="60a0df94-b51f-40f3-892f-2fb909611083" providerId="ADAL" clId="{149E45F8-320A-4820-B49C-B5F05413A4BA}" dt="2021-02-15T23:30:57.873" v="1692" actId="164"/>
          <ac:grpSpMkLst>
            <pc:docMk/>
            <pc:sldMk cId="1739619974" sldId="285"/>
            <ac:grpSpMk id="12" creationId="{E04F4762-0F3A-47AC-A24D-6AE9509A90DA}"/>
          </ac:grpSpMkLst>
        </pc:grpChg>
        <pc:picChg chg="add mod">
          <ac:chgData name="Melissa Burrage" userId="60a0df94-b51f-40f3-892f-2fb909611083" providerId="ADAL" clId="{149E45F8-320A-4820-B49C-B5F05413A4BA}" dt="2021-02-15T23:25:02.806" v="1304" actId="164"/>
          <ac:picMkLst>
            <pc:docMk/>
            <pc:sldMk cId="1739619974" sldId="285"/>
            <ac:picMk id="2" creationId="{8E644FED-A91A-4452-9CDF-C02CB675144A}"/>
          </ac:picMkLst>
        </pc:picChg>
        <pc:picChg chg="add mod">
          <ac:chgData name="Melissa Burrage" userId="60a0df94-b51f-40f3-892f-2fb909611083" providerId="ADAL" clId="{149E45F8-320A-4820-B49C-B5F05413A4BA}" dt="2021-02-15T23:30:57.873" v="1692" actId="164"/>
          <ac:picMkLst>
            <pc:docMk/>
            <pc:sldMk cId="1739619974" sldId="285"/>
            <ac:picMk id="9" creationId="{54EA4E96-9128-4376-B448-71F49CB5FEB6}"/>
          </ac:picMkLst>
        </pc:picChg>
        <pc:picChg chg="add mod">
          <ac:chgData name="Melissa Burrage" userId="60a0df94-b51f-40f3-892f-2fb909611083" providerId="ADAL" clId="{149E45F8-320A-4820-B49C-B5F05413A4BA}" dt="2021-02-15T23:30:57.873" v="1692" actId="164"/>
          <ac:picMkLst>
            <pc:docMk/>
            <pc:sldMk cId="1739619974" sldId="285"/>
            <ac:picMk id="11" creationId="{0DBB4A13-C438-4B56-985D-EFE59EFF9DD4}"/>
          </ac:picMkLst>
        </pc:picChg>
      </pc:sldChg>
      <pc:sldChg chg="addSp delSp modSp new mod modNotesTx">
        <pc:chgData name="Melissa Burrage" userId="60a0df94-b51f-40f3-892f-2fb909611083" providerId="ADAL" clId="{149E45F8-320A-4820-B49C-B5F05413A4BA}" dt="2021-02-16T00:53:52.012" v="1941" actId="6549"/>
        <pc:sldMkLst>
          <pc:docMk/>
          <pc:sldMk cId="1215472969" sldId="286"/>
        </pc:sldMkLst>
        <pc:spChg chg="add mod">
          <ac:chgData name="Melissa Burrage" userId="60a0df94-b51f-40f3-892f-2fb909611083" providerId="ADAL" clId="{149E45F8-320A-4820-B49C-B5F05413A4BA}" dt="2021-02-15T22:40:37.043" v="758" actId="1076"/>
          <ac:spMkLst>
            <pc:docMk/>
            <pc:sldMk cId="1215472969" sldId="286"/>
            <ac:spMk id="2" creationId="{ACBD6DC3-F12D-4200-9730-BF547135CD4F}"/>
          </ac:spMkLst>
        </pc:spChg>
        <pc:spChg chg="add del mod">
          <ac:chgData name="Melissa Burrage" userId="60a0df94-b51f-40f3-892f-2fb909611083" providerId="ADAL" clId="{149E45F8-320A-4820-B49C-B5F05413A4BA}" dt="2021-02-15T22:47:45.887" v="961" actId="122"/>
          <ac:spMkLst>
            <pc:docMk/>
            <pc:sldMk cId="1215472969" sldId="286"/>
            <ac:spMk id="6" creationId="{3FE463C9-E85A-48A6-BEF2-CEA60E695BF5}"/>
          </ac:spMkLst>
        </pc:spChg>
        <pc:spChg chg="add mod">
          <ac:chgData name="Melissa Burrage" userId="60a0df94-b51f-40f3-892f-2fb909611083" providerId="ADAL" clId="{149E45F8-320A-4820-B49C-B5F05413A4BA}" dt="2021-02-15T23:09:04.407" v="1139" actId="1037"/>
          <ac:spMkLst>
            <pc:docMk/>
            <pc:sldMk cId="1215472969" sldId="286"/>
            <ac:spMk id="7" creationId="{4C753BA6-D814-4B8A-9509-B3C094A4C815}"/>
          </ac:spMkLst>
        </pc:spChg>
        <pc:grpChg chg="add mod">
          <ac:chgData name="Melissa Burrage" userId="60a0df94-b51f-40f3-892f-2fb909611083" providerId="ADAL" clId="{149E45F8-320A-4820-B49C-B5F05413A4BA}" dt="2021-02-15T22:34:05.701" v="334" actId="1035"/>
          <ac:grpSpMkLst>
            <pc:docMk/>
            <pc:sldMk cId="1215472969" sldId="286"/>
            <ac:grpSpMk id="3" creationId="{E029567D-0371-4E41-BDAC-EEC0287A5ED3}"/>
          </ac:grpSpMkLst>
        </pc:grpChg>
        <pc:picChg chg="mod">
          <ac:chgData name="Melissa Burrage" userId="60a0df94-b51f-40f3-892f-2fb909611083" providerId="ADAL" clId="{149E45F8-320A-4820-B49C-B5F05413A4BA}" dt="2021-02-15T22:26:37.285" v="261"/>
          <ac:picMkLst>
            <pc:docMk/>
            <pc:sldMk cId="1215472969" sldId="286"/>
            <ac:picMk id="4" creationId="{00192883-D0B6-4272-8849-B23FD687DEEC}"/>
          </ac:picMkLst>
        </pc:picChg>
        <pc:picChg chg="mod">
          <ac:chgData name="Melissa Burrage" userId="60a0df94-b51f-40f3-892f-2fb909611083" providerId="ADAL" clId="{149E45F8-320A-4820-B49C-B5F05413A4BA}" dt="2021-02-15T22:26:37.285" v="261"/>
          <ac:picMkLst>
            <pc:docMk/>
            <pc:sldMk cId="1215472969" sldId="286"/>
            <ac:picMk id="5" creationId="{4299A043-DEC4-45E3-9FD6-997022CE2ED6}"/>
          </ac:picMkLst>
        </pc:picChg>
      </pc:sldChg>
    </pc:docChg>
  </pc:docChgLst>
  <pc:docChgLst>
    <pc:chgData name="Simon Thorning" userId="S::simon.thorning@mornpen.vic.gov.au::e50075cf-77b6-4de9-9a5e-44fe5ef010e1" providerId="AD" clId="Web-{16539B11-26A9-DEB3-35D9-A493D1ACBE82}"/>
    <pc:docChg chg="addSld delSld modSld modSection">
      <pc:chgData name="Simon Thorning" userId="S::simon.thorning@mornpen.vic.gov.au::e50075cf-77b6-4de9-9a5e-44fe5ef010e1" providerId="AD" clId="Web-{16539B11-26A9-DEB3-35D9-A493D1ACBE82}" dt="2021-02-15T19:57:24.501" v="52"/>
      <pc:docMkLst>
        <pc:docMk/>
      </pc:docMkLst>
      <pc:sldChg chg="modSp">
        <pc:chgData name="Simon Thorning" userId="S::simon.thorning@mornpen.vic.gov.au::e50075cf-77b6-4de9-9a5e-44fe5ef010e1" providerId="AD" clId="Web-{16539B11-26A9-DEB3-35D9-A493D1ACBE82}" dt="2021-02-15T19:39:27.724" v="10" actId="20577"/>
        <pc:sldMkLst>
          <pc:docMk/>
          <pc:sldMk cId="2579632473" sldId="272"/>
        </pc:sldMkLst>
        <pc:spChg chg="mod">
          <ac:chgData name="Simon Thorning" userId="S::simon.thorning@mornpen.vic.gov.au::e50075cf-77b6-4de9-9a5e-44fe5ef010e1" providerId="AD" clId="Web-{16539B11-26A9-DEB3-35D9-A493D1ACBE82}" dt="2021-02-15T19:39:27.724" v="10" actId="20577"/>
          <ac:spMkLst>
            <pc:docMk/>
            <pc:sldMk cId="2579632473" sldId="272"/>
            <ac:spMk id="3" creationId="{BD733728-7BDD-4441-87F6-AB693F0B0DC0}"/>
          </ac:spMkLst>
        </pc:spChg>
      </pc:sldChg>
      <pc:sldChg chg="addSp delSp modSp add del mod modClrScheme chgLayout">
        <pc:chgData name="Simon Thorning" userId="S::simon.thorning@mornpen.vic.gov.au::e50075cf-77b6-4de9-9a5e-44fe5ef010e1" providerId="AD" clId="Web-{16539B11-26A9-DEB3-35D9-A493D1ACBE82}" dt="2021-02-15T19:56:50.937" v="51" actId="1076"/>
        <pc:sldMkLst>
          <pc:docMk/>
          <pc:sldMk cId="2948340291" sldId="275"/>
        </pc:sldMkLst>
        <pc:spChg chg="add mod">
          <ac:chgData name="Simon Thorning" userId="S::simon.thorning@mornpen.vic.gov.au::e50075cf-77b6-4de9-9a5e-44fe5ef010e1" providerId="AD" clId="Web-{16539B11-26A9-DEB3-35D9-A493D1ACBE82}" dt="2021-02-15T19:56:48.140" v="49" actId="1076"/>
          <ac:spMkLst>
            <pc:docMk/>
            <pc:sldMk cId="2948340291" sldId="275"/>
            <ac:spMk id="9" creationId="{FAD82EDC-10A4-4A66-8D13-2B297DAD0C77}"/>
          </ac:spMkLst>
        </pc:spChg>
        <pc:picChg chg="add del mod">
          <ac:chgData name="Simon Thorning" userId="S::simon.thorning@mornpen.vic.gov.au::e50075cf-77b6-4de9-9a5e-44fe5ef010e1" providerId="AD" clId="Web-{16539B11-26A9-DEB3-35D9-A493D1ACBE82}" dt="2021-02-15T19:50:56.694" v="14"/>
          <ac:picMkLst>
            <pc:docMk/>
            <pc:sldMk cId="2948340291" sldId="275"/>
            <ac:picMk id="2" creationId="{F654D0A8-5C0E-4A11-B227-D39B0D563CED}"/>
          </ac:picMkLst>
        </pc:picChg>
        <pc:picChg chg="add del mod">
          <ac:chgData name="Simon Thorning" userId="S::simon.thorning@mornpen.vic.gov.au::e50075cf-77b6-4de9-9a5e-44fe5ef010e1" providerId="AD" clId="Web-{16539B11-26A9-DEB3-35D9-A493D1ACBE82}" dt="2021-02-15T19:52:37.009" v="18"/>
          <ac:picMkLst>
            <pc:docMk/>
            <pc:sldMk cId="2948340291" sldId="275"/>
            <ac:picMk id="3" creationId="{29BF0FD4-17BE-4E2C-95B4-47240FD27E8C}"/>
          </ac:picMkLst>
        </pc:picChg>
        <pc:picChg chg="add mod">
          <ac:chgData name="Simon Thorning" userId="S::simon.thorning@mornpen.vic.gov.au::e50075cf-77b6-4de9-9a5e-44fe5ef010e1" providerId="AD" clId="Web-{16539B11-26A9-DEB3-35D9-A493D1ACBE82}" dt="2021-02-15T19:56:50.937" v="51" actId="1076"/>
          <ac:picMkLst>
            <pc:docMk/>
            <pc:sldMk cId="2948340291" sldId="275"/>
            <ac:picMk id="4" creationId="{6214C38A-6A9C-4220-B3D7-3512F5BBC703}"/>
          </ac:picMkLst>
        </pc:picChg>
        <pc:picChg chg="add del mod">
          <ac:chgData name="Simon Thorning" userId="S::simon.thorning@mornpen.vic.gov.au::e50075cf-77b6-4de9-9a5e-44fe5ef010e1" providerId="AD" clId="Web-{16539B11-26A9-DEB3-35D9-A493D1ACBE82}" dt="2021-02-15T19:53:58.480" v="23"/>
          <ac:picMkLst>
            <pc:docMk/>
            <pc:sldMk cId="2948340291" sldId="275"/>
            <ac:picMk id="5" creationId="{C544F206-BBC4-41ED-851B-1370187C011E}"/>
          </ac:picMkLst>
        </pc:picChg>
        <pc:picChg chg="add del mod">
          <ac:chgData name="Simon Thorning" userId="S::simon.thorning@mornpen.vic.gov.au::e50075cf-77b6-4de9-9a5e-44fe5ef010e1" providerId="AD" clId="Web-{16539B11-26A9-DEB3-35D9-A493D1ACBE82}" dt="2021-02-15T19:54:27.684" v="25"/>
          <ac:picMkLst>
            <pc:docMk/>
            <pc:sldMk cId="2948340291" sldId="275"/>
            <ac:picMk id="6" creationId="{E5255717-4697-4F2C-8694-31AFC189D910}"/>
          </ac:picMkLst>
        </pc:picChg>
        <pc:picChg chg="add del mod">
          <ac:chgData name="Simon Thorning" userId="S::simon.thorning@mornpen.vic.gov.au::e50075cf-77b6-4de9-9a5e-44fe5ef010e1" providerId="AD" clId="Web-{16539B11-26A9-DEB3-35D9-A493D1ACBE82}" dt="2021-02-15T19:55:19.763" v="27"/>
          <ac:picMkLst>
            <pc:docMk/>
            <pc:sldMk cId="2948340291" sldId="275"/>
            <ac:picMk id="7" creationId="{B0AE6B0C-0B73-4724-AF4F-DE694E044B73}"/>
          </ac:picMkLst>
        </pc:picChg>
        <pc:picChg chg="add del mod">
          <ac:chgData name="Simon Thorning" userId="S::simon.thorning@mornpen.vic.gov.au::e50075cf-77b6-4de9-9a5e-44fe5ef010e1" providerId="AD" clId="Web-{16539B11-26A9-DEB3-35D9-A493D1ACBE82}" dt="2021-02-15T19:55:49.264" v="32"/>
          <ac:picMkLst>
            <pc:docMk/>
            <pc:sldMk cId="2948340291" sldId="275"/>
            <ac:picMk id="8" creationId="{8B6417B5-8B43-4BA0-A93C-95510DFD9868}"/>
          </ac:picMkLst>
        </pc:picChg>
      </pc:sldChg>
      <pc:sldChg chg="new">
        <pc:chgData name="Simon Thorning" userId="S::simon.thorning@mornpen.vic.gov.au::e50075cf-77b6-4de9-9a5e-44fe5ef010e1" providerId="AD" clId="Web-{16539B11-26A9-DEB3-35D9-A493D1ACBE82}" dt="2021-02-15T19:57:24.501" v="52"/>
        <pc:sldMkLst>
          <pc:docMk/>
          <pc:sldMk cId="441133349" sldId="280"/>
        </pc:sldMkLst>
      </pc:sldChg>
    </pc:docChg>
  </pc:docChgLst>
  <pc:docChgLst>
    <pc:chgData name="Melissa Burrage" userId="60a0df94-b51f-40f3-892f-2fb909611083" providerId="ADAL" clId="{B50656F9-D75F-4A0A-A069-BF49E4474591}"/>
    <pc:docChg chg="undo redo custSel addSld delSld modSld modSection">
      <pc:chgData name="Melissa Burrage" userId="60a0df94-b51f-40f3-892f-2fb909611083" providerId="ADAL" clId="{B50656F9-D75F-4A0A-A069-BF49E4474591}" dt="2021-02-15T04:41:43.444" v="146" actId="113"/>
      <pc:docMkLst>
        <pc:docMk/>
      </pc:docMkLst>
      <pc:sldChg chg="modNotesTx">
        <pc:chgData name="Melissa Burrage" userId="60a0df94-b51f-40f3-892f-2fb909611083" providerId="ADAL" clId="{B50656F9-D75F-4A0A-A069-BF49E4474591}" dt="2021-02-15T04:40:33.854" v="111" actId="20577"/>
        <pc:sldMkLst>
          <pc:docMk/>
          <pc:sldMk cId="2579632473" sldId="272"/>
        </pc:sldMkLst>
      </pc:sldChg>
      <pc:sldChg chg="addSp modSp mod">
        <pc:chgData name="Melissa Burrage" userId="60a0df94-b51f-40f3-892f-2fb909611083" providerId="ADAL" clId="{B50656F9-D75F-4A0A-A069-BF49E4474591}" dt="2021-02-15T04:01:11.419" v="57" actId="1076"/>
        <pc:sldMkLst>
          <pc:docMk/>
          <pc:sldMk cId="873818074" sldId="274"/>
        </pc:sldMkLst>
        <pc:picChg chg="add mod ord">
          <ac:chgData name="Melissa Burrage" userId="60a0df94-b51f-40f3-892f-2fb909611083" providerId="ADAL" clId="{B50656F9-D75F-4A0A-A069-BF49E4474591}" dt="2021-02-15T04:01:11.419" v="57" actId="1076"/>
          <ac:picMkLst>
            <pc:docMk/>
            <pc:sldMk cId="873818074" sldId="274"/>
            <ac:picMk id="7" creationId="{2A31DC50-CE3E-40BD-A9CC-D9577AC86A91}"/>
          </ac:picMkLst>
        </pc:picChg>
      </pc:sldChg>
      <pc:sldChg chg="addSp modSp mod modNotesTx">
        <pc:chgData name="Melissa Burrage" userId="60a0df94-b51f-40f3-892f-2fb909611083" providerId="ADAL" clId="{B50656F9-D75F-4A0A-A069-BF49E4474591}" dt="2021-02-15T04:10:12.899" v="104"/>
        <pc:sldMkLst>
          <pc:docMk/>
          <pc:sldMk cId="1028726309" sldId="276"/>
        </pc:sldMkLst>
        <pc:picChg chg="add mod">
          <ac:chgData name="Melissa Burrage" userId="60a0df94-b51f-40f3-892f-2fb909611083" providerId="ADAL" clId="{B50656F9-D75F-4A0A-A069-BF49E4474591}" dt="2021-02-15T03:49:52.511" v="39" actId="1076"/>
          <ac:picMkLst>
            <pc:docMk/>
            <pc:sldMk cId="1028726309" sldId="276"/>
            <ac:picMk id="6" creationId="{3AEDFA14-788B-40CD-AFEA-2C04969E7893}"/>
          </ac:picMkLst>
        </pc:picChg>
      </pc:sldChg>
      <pc:sldChg chg="addSp delSp modSp mod modNotesTx">
        <pc:chgData name="Melissa Burrage" userId="60a0df94-b51f-40f3-892f-2fb909611083" providerId="ADAL" clId="{B50656F9-D75F-4A0A-A069-BF49E4474591}" dt="2021-02-15T04:41:43.444" v="146" actId="113"/>
        <pc:sldMkLst>
          <pc:docMk/>
          <pc:sldMk cId="2227230290" sldId="277"/>
        </pc:sldMkLst>
        <pc:grpChg chg="add del">
          <ac:chgData name="Melissa Burrage" userId="60a0df94-b51f-40f3-892f-2fb909611083" providerId="ADAL" clId="{B50656F9-D75F-4A0A-A069-BF49E4474591}" dt="2021-02-15T04:07:16.310" v="65" actId="478"/>
          <ac:grpSpMkLst>
            <pc:docMk/>
            <pc:sldMk cId="2227230290" sldId="277"/>
            <ac:grpSpMk id="14" creationId="{583A4862-4E0F-4867-B3DF-BC103F5D0D41}"/>
          </ac:grpSpMkLst>
        </pc:grpChg>
        <pc:picChg chg="add mod ord">
          <ac:chgData name="Melissa Burrage" userId="60a0df94-b51f-40f3-892f-2fb909611083" providerId="ADAL" clId="{B50656F9-D75F-4A0A-A069-BF49E4474591}" dt="2021-02-15T03:59:27.385" v="48" actId="167"/>
          <ac:picMkLst>
            <pc:docMk/>
            <pc:sldMk cId="2227230290" sldId="277"/>
            <ac:picMk id="7" creationId="{2806BAF2-8EC8-4803-B6FE-13FF7FA2C91A}"/>
          </ac:picMkLst>
        </pc:picChg>
        <pc:picChg chg="add del mod">
          <ac:chgData name="Melissa Burrage" userId="60a0df94-b51f-40f3-892f-2fb909611083" providerId="ADAL" clId="{B50656F9-D75F-4A0A-A069-BF49E4474591}" dt="2021-02-15T04:07:21.029" v="70"/>
          <ac:picMkLst>
            <pc:docMk/>
            <pc:sldMk cId="2227230290" sldId="277"/>
            <ac:picMk id="8" creationId="{217ACC9B-1233-4A4A-8B07-CAD410DF38A3}"/>
          </ac:picMkLst>
        </pc:picChg>
        <pc:picChg chg="add del mod">
          <ac:chgData name="Melissa Burrage" userId="60a0df94-b51f-40f3-892f-2fb909611083" providerId="ADAL" clId="{B50656F9-D75F-4A0A-A069-BF49E4474591}" dt="2021-02-15T04:07:21.029" v="70"/>
          <ac:picMkLst>
            <pc:docMk/>
            <pc:sldMk cId="2227230290" sldId="277"/>
            <ac:picMk id="9" creationId="{F3A8C297-46DD-4A07-B7F7-BB519E33E132}"/>
          </ac:picMkLst>
        </pc:picChg>
      </pc:sldChg>
      <pc:sldChg chg="addSp modSp mod modNotesTx">
        <pc:chgData name="Melissa Burrage" userId="60a0df94-b51f-40f3-892f-2fb909611083" providerId="ADAL" clId="{B50656F9-D75F-4A0A-A069-BF49E4474591}" dt="2021-02-15T04:12:22.729" v="105"/>
        <pc:sldMkLst>
          <pc:docMk/>
          <pc:sldMk cId="3318319544" sldId="278"/>
        </pc:sldMkLst>
        <pc:picChg chg="add mod ord">
          <ac:chgData name="Melissa Burrage" userId="60a0df94-b51f-40f3-892f-2fb909611083" providerId="ADAL" clId="{B50656F9-D75F-4A0A-A069-BF49E4474591}" dt="2021-02-15T03:59:51.235" v="50" actId="167"/>
          <ac:picMkLst>
            <pc:docMk/>
            <pc:sldMk cId="3318319544" sldId="278"/>
            <ac:picMk id="11" creationId="{DAB5DB5B-B9DF-47E1-B833-CF3F66942F7D}"/>
          </ac:picMkLst>
        </pc:picChg>
      </pc:sldChg>
      <pc:sldChg chg="addSp delSp modSp new add del mod modNotesTx">
        <pc:chgData name="Melissa Burrage" userId="60a0df94-b51f-40f3-892f-2fb909611083" providerId="ADAL" clId="{B50656F9-D75F-4A0A-A069-BF49E4474591}" dt="2021-02-15T04:37:03.875" v="108" actId="6549"/>
        <pc:sldMkLst>
          <pc:docMk/>
          <pc:sldMk cId="3431316844" sldId="279"/>
        </pc:sldMkLst>
        <pc:spChg chg="mod">
          <ac:chgData name="Melissa Burrage" userId="60a0df94-b51f-40f3-892f-2fb909611083" providerId="ADAL" clId="{B50656F9-D75F-4A0A-A069-BF49E4474591}" dt="2021-02-15T04:07:38.922" v="100" actId="20577"/>
          <ac:spMkLst>
            <pc:docMk/>
            <pc:sldMk cId="3431316844" sldId="279"/>
            <ac:spMk id="2" creationId="{446C9D0F-C59C-4137-B09C-0156B85CE398}"/>
          </ac:spMkLst>
        </pc:spChg>
        <pc:spChg chg="add del">
          <ac:chgData name="Melissa Burrage" userId="60a0df94-b51f-40f3-892f-2fb909611083" providerId="ADAL" clId="{B50656F9-D75F-4A0A-A069-BF49E4474591}" dt="2021-02-15T03:49:17.980" v="34" actId="478"/>
          <ac:spMkLst>
            <pc:docMk/>
            <pc:sldMk cId="3431316844" sldId="279"/>
            <ac:spMk id="4" creationId="{3480BEED-2B55-490E-A1AD-06945E2D3E42}"/>
          </ac:spMkLst>
        </pc:spChg>
        <pc:picChg chg="add mod ord">
          <ac:chgData name="Melissa Burrage" userId="60a0df94-b51f-40f3-892f-2fb909611083" providerId="ADAL" clId="{B50656F9-D75F-4A0A-A069-BF49E4474591}" dt="2021-02-15T04:00:09.557" v="52" actId="167"/>
          <ac:picMkLst>
            <pc:docMk/>
            <pc:sldMk cId="3431316844" sldId="279"/>
            <ac:picMk id="4" creationId="{09AD6CCB-2A81-41C5-B5AE-149EEB8B04E5}"/>
          </ac:picMkLst>
        </pc:picChg>
        <pc:picChg chg="add del mod">
          <ac:chgData name="Melissa Burrage" userId="60a0df94-b51f-40f3-892f-2fb909611083" providerId="ADAL" clId="{B50656F9-D75F-4A0A-A069-BF49E4474591}" dt="2021-02-15T03:47:55.085" v="17"/>
          <ac:picMkLst>
            <pc:docMk/>
            <pc:sldMk cId="3431316844" sldId="279"/>
            <ac:picMk id="5" creationId="{69BDD9A4-D34A-41C7-9DC9-40B3E712E64D}"/>
          </ac:picMkLst>
        </pc:picChg>
        <pc:picChg chg="add del mod">
          <ac:chgData name="Melissa Burrage" userId="60a0df94-b51f-40f3-892f-2fb909611083" providerId="ADAL" clId="{B50656F9-D75F-4A0A-A069-BF49E4474591}" dt="2021-02-15T03:48:51.829" v="28"/>
          <ac:picMkLst>
            <pc:docMk/>
            <pc:sldMk cId="3431316844" sldId="279"/>
            <ac:picMk id="6" creationId="{1C2BCF65-C6D5-4B2F-8823-1F897FABB8D3}"/>
          </ac:picMkLst>
        </pc:picChg>
        <pc:picChg chg="add del mod">
          <ac:chgData name="Melissa Burrage" userId="60a0df94-b51f-40f3-892f-2fb909611083" providerId="ADAL" clId="{B50656F9-D75F-4A0A-A069-BF49E4474591}" dt="2021-02-15T03:50:25.904" v="40" actId="478"/>
          <ac:picMkLst>
            <pc:docMk/>
            <pc:sldMk cId="3431316844" sldId="279"/>
            <ac:picMk id="7" creationId="{C97F396B-E3EB-435A-BA72-122BBF7849A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2A732B-77DE-1040-BB7A-5C6C65D2BA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D85AD1-D9F5-784F-A82B-249A14945E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F07EE7-0C61-D04A-BC1C-6D8D84087ED8}" type="datetimeFigureOut">
              <a:rPr lang="en-US" smtClean="0"/>
              <a:t>2/16/2021</a:t>
            </a:fld>
            <a:endParaRPr lang="en-US"/>
          </a:p>
        </p:txBody>
      </p:sp>
      <p:sp>
        <p:nvSpPr>
          <p:cNvPr id="4" name="Footer Placeholder 3">
            <a:extLst>
              <a:ext uri="{FF2B5EF4-FFF2-40B4-BE49-F238E27FC236}">
                <a16:creationId xmlns:a16="http://schemas.microsoft.com/office/drawing/2014/main" id="{ADBBBE20-30FB-CA40-923B-3CAE8EFC08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0AF9D-B1EF-E541-BEE4-5CB3B2ADBD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6AF79F-CAA2-A048-B3FC-8277CD67CAB4}" type="slidenum">
              <a:rPr lang="en-US" smtClean="0"/>
              <a:t>‹#›</a:t>
            </a:fld>
            <a:endParaRPr lang="en-US"/>
          </a:p>
        </p:txBody>
      </p:sp>
    </p:spTree>
    <p:extLst>
      <p:ext uri="{BB962C8B-B14F-4D97-AF65-F5344CB8AC3E}">
        <p14:creationId xmlns:p14="http://schemas.microsoft.com/office/powerpoint/2010/main" val="1568975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49648-4F81-A449-800C-64F15F8AD7B5}"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58B3B-B1E4-0742-85D7-090F5CC3F90E}" type="slidenum">
              <a:rPr lang="en-US" smtClean="0"/>
              <a:t>‹#›</a:t>
            </a:fld>
            <a:endParaRPr lang="en-US"/>
          </a:p>
        </p:txBody>
      </p:sp>
    </p:spTree>
    <p:extLst>
      <p:ext uri="{BB962C8B-B14F-4D97-AF65-F5344CB8AC3E}">
        <p14:creationId xmlns:p14="http://schemas.microsoft.com/office/powerpoint/2010/main" val="2023274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58B3B-B1E4-0742-85D7-090F5CC3F90E}" type="slidenum">
              <a:rPr lang="en-US" smtClean="0"/>
              <a:t>1</a:t>
            </a:fld>
            <a:endParaRPr lang="en-US"/>
          </a:p>
        </p:txBody>
      </p:sp>
    </p:spTree>
    <p:extLst>
      <p:ext uri="{BB962C8B-B14F-4D97-AF65-F5344CB8AC3E}">
        <p14:creationId xmlns:p14="http://schemas.microsoft.com/office/powerpoint/2010/main" val="64361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0" u="none" dirty="0"/>
              <a:t>Council declared a Climate Emergency in Aug 2019</a:t>
            </a:r>
          </a:p>
          <a:p>
            <a:r>
              <a:rPr lang="en-AU" b="1" i="0" u="none" dirty="0"/>
              <a:t>Plan was developed and adopted in Aug 2020</a:t>
            </a:r>
          </a:p>
          <a:p>
            <a:endParaRPr lang="en-AU" b="1" i="0" u="none" dirty="0"/>
          </a:p>
          <a:p>
            <a:pPr marL="171450" indent="-171450">
              <a:buFontTx/>
              <a:buChar char="-"/>
            </a:pPr>
            <a:r>
              <a:rPr lang="en-AU" dirty="0"/>
              <a:t>10 </a:t>
            </a:r>
            <a:r>
              <a:rPr lang="en-AU" dirty="0" err="1"/>
              <a:t>yr</a:t>
            </a:r>
            <a:r>
              <a:rPr lang="en-AU" dirty="0"/>
              <a:t> plan, 20 year goal</a:t>
            </a:r>
          </a:p>
          <a:p>
            <a:pPr marL="171450" indent="-171450">
              <a:buFontTx/>
              <a:buChar char="-"/>
            </a:pPr>
            <a:r>
              <a:rPr lang="en-AU" dirty="0"/>
              <a:t>The plan effects everyone – this is about driving community emissions to zero by 2040</a:t>
            </a:r>
          </a:p>
          <a:p>
            <a:pPr marL="171450" indent="-171450">
              <a:buFontTx/>
              <a:buChar cha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0" u="none" dirty="0"/>
              <a:t>How was it developed?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dirty="0"/>
              <a:t>Consultation with community and lots of people across our organisation – links/integrates and brings together existing and draft strategies and plans, including the 2019 </a:t>
            </a:r>
            <a:r>
              <a:rPr lang="en-AU" i="1" dirty="0"/>
              <a:t>Biodiversity Conservation Plan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b="1"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0" u="none" dirty="0"/>
              <a:t>Why two documents?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Detailed plan is 100 pages! Most detailed CE plan to date (internationally) &gt;160 tasks, snapshot 20 pages</a:t>
            </a:r>
          </a:p>
          <a:p>
            <a:endParaRPr lang="en-AU" sz="1200" b="1" i="0" u="none" strike="noStrike" baseline="0" dirty="0">
              <a:solidFill>
                <a:srgbClr val="000000"/>
              </a:solidFill>
              <a:latin typeface="LBNFJ A+ Swiss 721 BT"/>
            </a:endParaRPr>
          </a:p>
          <a:p>
            <a:r>
              <a:rPr lang="en-AU" sz="1800" b="0" i="0" u="none" strike="noStrike" baseline="0" dirty="0">
                <a:solidFill>
                  <a:srgbClr val="000000"/>
                </a:solidFill>
                <a:latin typeface="LBNFJ A+ Swiss 721 BT"/>
              </a:rPr>
              <a:t>Responsibility for climate emergency action will be shared across the entire organisation and our community, led by a Climate Oversight Group composed of shire executive and key staff. </a:t>
            </a:r>
            <a:endParaRPr lang="en-AU" sz="1200" b="1" i="0" u="none" strike="noStrike" baseline="0" dirty="0">
              <a:solidFill>
                <a:srgbClr val="000000"/>
              </a:solidFill>
              <a:latin typeface="LBNFJ A+ Swiss 721 BT"/>
            </a:endParaRPr>
          </a:p>
          <a:p>
            <a:endParaRPr lang="en-AU" dirty="0"/>
          </a:p>
        </p:txBody>
      </p:sp>
      <p:sp>
        <p:nvSpPr>
          <p:cNvPr id="4" name="Slide Number Placeholder 3"/>
          <p:cNvSpPr>
            <a:spLocks noGrp="1"/>
          </p:cNvSpPr>
          <p:nvPr>
            <p:ph type="sldNum" sz="quarter" idx="5"/>
          </p:nvPr>
        </p:nvSpPr>
        <p:spPr/>
        <p:txBody>
          <a:bodyPr/>
          <a:lstStyle/>
          <a:p>
            <a:fld id="{F4458B3B-B1E4-0742-85D7-090F5CC3F90E}" type="slidenum">
              <a:rPr lang="en-US" smtClean="0"/>
              <a:t>2</a:t>
            </a:fld>
            <a:endParaRPr lang="en-US"/>
          </a:p>
        </p:txBody>
      </p:sp>
    </p:spTree>
    <p:extLst>
      <p:ext uri="{BB962C8B-B14F-4D97-AF65-F5344CB8AC3E}">
        <p14:creationId xmlns:p14="http://schemas.microsoft.com/office/powerpoint/2010/main" val="282715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Plan has ‘Seven Summits’ </a:t>
            </a:r>
          </a:p>
          <a:p>
            <a:r>
              <a:rPr lang="en-AU" dirty="0"/>
              <a:t>An important part of this and the 6</a:t>
            </a:r>
            <a:r>
              <a:rPr lang="en-AU" baseline="30000" dirty="0"/>
              <a:t>th</a:t>
            </a:r>
            <a:r>
              <a:rPr lang="en-AU" dirty="0"/>
              <a:t> Summit is ‘Sustainable Land Use and Environmental Restoration’</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baseline="0" dirty="0">
                <a:solidFill>
                  <a:srgbClr val="000000"/>
                </a:solidFill>
                <a:latin typeface="LBNFJ A+ Swiss 721 BT"/>
              </a:rPr>
              <a:t>Increased heat, decreased rainfall, intense downpours, changing seasonal patterns and increased fire danger are all likely to lead to a loss of habitat, increased salinity of waterways, decreased stream flows, new pest species, and disturbances to lifecycles. </a:t>
            </a:r>
          </a:p>
          <a:p>
            <a:endParaRPr lang="en-AU" dirty="0"/>
          </a:p>
          <a:p>
            <a:r>
              <a:rPr lang="en-AU" b="1" dirty="0"/>
              <a:t>‘View From the Top’ of this Summit </a:t>
            </a:r>
          </a:p>
          <a:p>
            <a:r>
              <a:rPr lang="en-AU" dirty="0"/>
              <a:t>“</a:t>
            </a:r>
            <a:r>
              <a:rPr lang="en-AU" sz="1200" b="0" i="0" u="none" strike="noStrike" baseline="0" dirty="0">
                <a:solidFill>
                  <a:srgbClr val="000000"/>
                </a:solidFill>
                <a:latin typeface="LBNFJ A+ Swiss 721 BT"/>
              </a:rPr>
              <a:t>We will protect and improve our natural landscape, waterways and bays, support and create biodiverse habitats, improve ecosystem resilience, practise regenerative farming and sequester carbon in the landscape; balanced with housing and urban needs.”</a:t>
            </a:r>
          </a:p>
          <a:p>
            <a:r>
              <a:rPr lang="en-AU" sz="1200" b="0" i="0" u="none" strike="noStrike" baseline="0" dirty="0">
                <a:solidFill>
                  <a:srgbClr val="000000"/>
                </a:solidFill>
                <a:latin typeface="LBNFJ A+ Swiss 721 BT"/>
              </a:rPr>
              <a:t>Climate change impacts will significantly affect biodiversity in numerous ways. </a:t>
            </a:r>
          </a:p>
          <a:p>
            <a:endParaRPr lang="en-AU" sz="1200" b="0" i="0" u="none" strike="noStrike" baseline="0" dirty="0">
              <a:solidFill>
                <a:srgbClr val="000000"/>
              </a:solidFill>
              <a:latin typeface="LBNFJ A+ Swiss 721 BT"/>
            </a:endParaRPr>
          </a:p>
          <a:p>
            <a:r>
              <a:rPr lang="en-AU" sz="1200" b="0" i="0" u="none" strike="noStrike" baseline="0" dirty="0">
                <a:solidFill>
                  <a:srgbClr val="000000"/>
                </a:solidFill>
                <a:latin typeface="LBNFJ A+ Swiss 721 BT"/>
              </a:rPr>
              <a:t>Climate change alone poses a major threat to biodiversity, but in the context of so many compounding threats, our local ecosystems are especially vulnerable. </a:t>
            </a:r>
          </a:p>
          <a:p>
            <a:r>
              <a:rPr lang="en-AU" sz="1200" b="0" i="0" u="none" strike="noStrike" baseline="0" dirty="0">
                <a:solidFill>
                  <a:srgbClr val="000000"/>
                </a:solidFill>
                <a:latin typeface="LBNFJ A+ Swiss 721 BT"/>
              </a:rPr>
              <a:t>If we are to secure the region’s biodiversity and unique ecology, we must amplify our current work and integrate ecological outcomes into all our decision making in order to restore and protect ecosystem resilience. addition to the climate change impacts, biodiversity on the Peninsula faces additional threats stemming from land use change, development, invasive species, population overabundance, pathogens, transport systems and infrastructure, pollution, plus direct human disturbance. </a:t>
            </a:r>
            <a:endParaRPr lang="en-AU" dirty="0"/>
          </a:p>
          <a:p>
            <a:endParaRPr lang="en-AU" dirty="0"/>
          </a:p>
          <a:p>
            <a:r>
              <a:rPr lang="en-AU" sz="1200" b="1" i="0" u="none" strike="noStrike" baseline="0" dirty="0">
                <a:solidFill>
                  <a:srgbClr val="000000"/>
                </a:solidFill>
                <a:latin typeface="LBNFJ A+ Swiss 721 BT"/>
              </a:rPr>
              <a:t>Biodiversity Conservation Plan</a:t>
            </a:r>
          </a:p>
          <a:p>
            <a:r>
              <a:rPr lang="en-AU" sz="1200" b="0" i="0" u="none" strike="noStrike" baseline="0" dirty="0">
                <a:solidFill>
                  <a:srgbClr val="000000"/>
                </a:solidFill>
                <a:latin typeface="LBNFJ A+ Swiss 721 BT"/>
              </a:rPr>
              <a:t>The Shire’s 2019 </a:t>
            </a:r>
            <a:r>
              <a:rPr lang="en-AU" sz="1200" b="0" i="1" u="none" strike="noStrike" baseline="0" dirty="0">
                <a:solidFill>
                  <a:srgbClr val="000000"/>
                </a:solidFill>
                <a:latin typeface="LBNFJ A+ Swiss 721 BT"/>
              </a:rPr>
              <a:t>Biodiversity Conservation Plan </a:t>
            </a:r>
            <a:r>
              <a:rPr lang="en-AU" sz="1200" b="0" i="0" u="none" strike="noStrike" baseline="0" dirty="0">
                <a:solidFill>
                  <a:srgbClr val="000000"/>
                </a:solidFill>
                <a:latin typeface="LBNFJ A+ Swiss 721 BT"/>
              </a:rPr>
              <a:t>(BCP) addresses many threats and impacts arising from the Climate Emergency. Accelerating and building on this plan will benefit the local ecology and aid community resilience, economic stability, regional partnerships, sequestration and urban resilience. </a:t>
            </a:r>
          </a:p>
          <a:p>
            <a:r>
              <a:rPr lang="en-AU" sz="1200" b="0" i="0" u="none" strike="noStrike" baseline="0" dirty="0">
                <a:solidFill>
                  <a:srgbClr val="000000"/>
                </a:solidFill>
                <a:latin typeface="LBNFJ A+ Swiss 721 BT"/>
              </a:rPr>
              <a:t>The biodiversity crisis is at the core of the Climate Emergency. We are in the middle of a planet-wide mass extinction.19 Business as usual will hasten this trend. </a:t>
            </a:r>
          </a:p>
          <a:p>
            <a:r>
              <a:rPr lang="en-AU" sz="1200" b="0" i="0" u="none" strike="noStrike" baseline="0" dirty="0">
                <a:solidFill>
                  <a:srgbClr val="000000"/>
                </a:solidFill>
                <a:latin typeface="LBNFJ A+ Swiss 721 BT"/>
              </a:rPr>
              <a:t>Biodiversity and healthy ecosystems underpin our economy, food system and climate. Without a healthy, sustainable and diverse ecology, these all collapse. </a:t>
            </a:r>
          </a:p>
          <a:p>
            <a:r>
              <a:rPr lang="en-AU" sz="1200" b="0" i="0" u="none" strike="noStrike" baseline="0" dirty="0">
                <a:solidFill>
                  <a:srgbClr val="000000"/>
                </a:solidFill>
                <a:latin typeface="LBNFJ A+ Swiss 721 BT"/>
              </a:rPr>
              <a:t>Less than one third of native vegetation remains on the Peninsula, and less than 3% of our ecosystems are in high quality health.</a:t>
            </a:r>
          </a:p>
          <a:p>
            <a:r>
              <a:rPr lang="en-AU" sz="1200" b="0" i="0" u="none" strike="noStrike" baseline="0" dirty="0">
                <a:solidFill>
                  <a:srgbClr val="000000"/>
                </a:solidFill>
                <a:latin typeface="LBNFJ A+ Swiss 721 BT"/>
              </a:rPr>
              <a:t>The natural systems on the Mornington Peninsula are at risk of collapse, rapidly approaching the emergency tipping point. </a:t>
            </a:r>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F4458B3B-B1E4-0742-85D7-090F5CC3F90E}" type="slidenum">
              <a:rPr lang="en-US" smtClean="0"/>
              <a:t>3</a:t>
            </a:fld>
            <a:endParaRPr lang="en-US"/>
          </a:p>
        </p:txBody>
      </p:sp>
    </p:spTree>
    <p:extLst>
      <p:ext uri="{BB962C8B-B14F-4D97-AF65-F5344CB8AC3E}">
        <p14:creationId xmlns:p14="http://schemas.microsoft.com/office/powerpoint/2010/main" val="141176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baseline="0" dirty="0">
                <a:solidFill>
                  <a:srgbClr val="000000"/>
                </a:solidFill>
                <a:latin typeface="LBNFJ A+ Swiss 721 BT"/>
              </a:rPr>
              <a:t>Key target </a:t>
            </a:r>
          </a:p>
          <a:p>
            <a:r>
              <a:rPr lang="en-AU" sz="1200" b="0" i="0" u="none" strike="noStrike" baseline="0" dirty="0">
                <a:solidFill>
                  <a:srgbClr val="000000"/>
                </a:solidFill>
                <a:latin typeface="LBNFJ A+ Swiss 721 BT"/>
              </a:rPr>
              <a:t>Between 2020 and 2030, 1 million tonnes of atmospheric carbon will be sequestered on the Peninsula through terrestrial and aquatic plantings and improved soil conditions. </a:t>
            </a:r>
          </a:p>
          <a:p>
            <a:r>
              <a:rPr lang="en-AU" sz="1200" b="0" i="0" u="none" strike="noStrike" baseline="0" dirty="0">
                <a:solidFill>
                  <a:srgbClr val="000000"/>
                </a:solidFill>
                <a:latin typeface="LBNFJ A+ Swiss 721 BT"/>
              </a:rPr>
              <a:t>Supplementary targets </a:t>
            </a:r>
          </a:p>
          <a:p>
            <a:endParaRPr lang="en-AU" sz="1200" b="0" i="0" u="none" strike="noStrike" baseline="0" dirty="0">
              <a:solidFill>
                <a:srgbClr val="000000"/>
              </a:solidFill>
              <a:latin typeface="LBNFJ A+ Swiss 721 BT"/>
            </a:endParaRPr>
          </a:p>
          <a:p>
            <a:r>
              <a:rPr lang="en-AU" sz="1200" b="0" i="0" u="none" strike="noStrike" baseline="0" dirty="0">
                <a:solidFill>
                  <a:srgbClr val="000000"/>
                </a:solidFill>
                <a:latin typeface="LBNFJ A+ Swiss 721 BT"/>
              </a:rPr>
              <a:t>1: Each year there will be no new extinctions of indigenous species on the Peninsula </a:t>
            </a:r>
          </a:p>
          <a:p>
            <a:r>
              <a:rPr lang="en-AU" sz="1200" b="0" i="0" u="none" strike="noStrike" baseline="0" dirty="0">
                <a:solidFill>
                  <a:srgbClr val="000000"/>
                </a:solidFill>
                <a:latin typeface="LBNFJ A+ Swiss 721 BT"/>
              </a:rPr>
              <a:t>2: By 2025, existing established indigenous trees are protected </a:t>
            </a:r>
          </a:p>
          <a:p>
            <a:r>
              <a:rPr lang="en-AU" sz="1200" b="0" i="0" u="none" strike="noStrike" baseline="0" dirty="0">
                <a:solidFill>
                  <a:srgbClr val="000000"/>
                </a:solidFill>
                <a:latin typeface="LBNFJ A+ Swiss 721 BT"/>
              </a:rPr>
              <a:t>3: By 2030, 20% of local farms will adopt agroecological practices or transition to regenerative farming techniques </a:t>
            </a:r>
          </a:p>
          <a:p>
            <a:r>
              <a:rPr lang="en-AU" sz="1200" b="0" i="0" u="none" strike="noStrike" baseline="0" dirty="0">
                <a:solidFill>
                  <a:srgbClr val="000000"/>
                </a:solidFill>
                <a:latin typeface="LBNFJ A+ Swiss 721 BT"/>
              </a:rPr>
              <a:t>4: By 2025, increase human-nature connections by involving a total of 10,000 people in local terrestrial- and marine-based environmental care programs </a:t>
            </a:r>
          </a:p>
          <a:p>
            <a:r>
              <a:rPr lang="en-AU" sz="1200" b="0" i="0" u="none" strike="noStrike" baseline="0" dirty="0">
                <a:solidFill>
                  <a:srgbClr val="000000"/>
                </a:solidFill>
                <a:latin typeface="LBNFJ A+ Swiss 721 BT"/>
              </a:rPr>
              <a:t>5: By 2030, vegetation will be in place to increase shade to 45% in urban public spaces </a:t>
            </a:r>
          </a:p>
          <a:p>
            <a:r>
              <a:rPr lang="en-AU" sz="1200" b="0" i="0" u="none" strike="noStrike" baseline="0" dirty="0">
                <a:solidFill>
                  <a:srgbClr val="000000"/>
                </a:solidFill>
                <a:latin typeface="LBNFJ A+ Swiss 721 BT"/>
              </a:rPr>
              <a:t>6: By 2030, recycled water will be available in strategic Peninsula regions for agriculture and other beneficial purposes </a:t>
            </a:r>
          </a:p>
          <a:p>
            <a:r>
              <a:rPr lang="en-AU" sz="1200" b="0" i="0" u="none" strike="noStrike" baseline="0" dirty="0">
                <a:solidFill>
                  <a:srgbClr val="000000"/>
                </a:solidFill>
                <a:latin typeface="LBNFJ A+ Swiss 721 BT"/>
              </a:rPr>
              <a:t>7: By 2030, increase ecosystem resilience to climate change and other threats on the Peninsula, e.g. through restoring connectivity of habitat across public and private land. </a:t>
            </a:r>
          </a:p>
          <a:p>
            <a:r>
              <a:rPr lang="en-AU" sz="1200" b="0" i="0" u="none" strike="noStrike" baseline="0" dirty="0">
                <a:solidFill>
                  <a:srgbClr val="000000"/>
                </a:solidFill>
                <a:latin typeface="LBNFJ A+ Swiss 721 BT"/>
              </a:rPr>
              <a:t>8: By 2030, improve waterway health by 10% from 2020 levels </a:t>
            </a:r>
            <a:endParaRPr lang="en-AU" dirty="0"/>
          </a:p>
          <a:p>
            <a:endParaRPr lang="en-AU" dirty="0"/>
          </a:p>
        </p:txBody>
      </p:sp>
      <p:sp>
        <p:nvSpPr>
          <p:cNvPr id="4" name="Slide Number Placeholder 3"/>
          <p:cNvSpPr>
            <a:spLocks noGrp="1"/>
          </p:cNvSpPr>
          <p:nvPr>
            <p:ph type="sldNum" sz="quarter" idx="5"/>
          </p:nvPr>
        </p:nvSpPr>
        <p:spPr/>
        <p:txBody>
          <a:bodyPr/>
          <a:lstStyle/>
          <a:p>
            <a:fld id="{F4458B3B-B1E4-0742-85D7-090F5CC3F90E}" type="slidenum">
              <a:rPr lang="en-US" smtClean="0"/>
              <a:t>4</a:t>
            </a:fld>
            <a:endParaRPr lang="en-US"/>
          </a:p>
        </p:txBody>
      </p:sp>
    </p:spTree>
    <p:extLst>
      <p:ext uri="{BB962C8B-B14F-4D97-AF65-F5344CB8AC3E}">
        <p14:creationId xmlns:p14="http://schemas.microsoft.com/office/powerpoint/2010/main" val="43575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biodiversity conservation plan has 6 strategic directions with over 40 actions which are designed to be implemented holistically to work toward ecosystem resilience.  It was adopted by Council in August 2019.  It is being implemented through extension of existing works programs, allocation of priority projects through the budget process and the Shire team working with community </a:t>
            </a:r>
            <a:r>
              <a:rPr lang="en-US"/>
              <a:t>groups to </a:t>
            </a:r>
            <a:r>
              <a:rPr lang="en-US" dirty="0"/>
              <a:t>further engage the broader community </a:t>
            </a:r>
            <a:r>
              <a:rPr lang="en-US" dirty="0" err="1"/>
              <a:t>e.</a:t>
            </a:r>
            <a:r>
              <a:rPr lang="en-US" err="1"/>
              <a:t>g</a:t>
            </a:r>
            <a:r>
              <a:rPr lang="en-US"/>
              <a:t> Wor.</a:t>
            </a:r>
            <a:endParaRPr lang="en-US" dirty="0"/>
          </a:p>
        </p:txBody>
      </p:sp>
      <p:sp>
        <p:nvSpPr>
          <p:cNvPr id="4" name="Slide Number Placeholder 3"/>
          <p:cNvSpPr>
            <a:spLocks noGrp="1"/>
          </p:cNvSpPr>
          <p:nvPr>
            <p:ph type="sldNum" sz="quarter" idx="5"/>
          </p:nvPr>
        </p:nvSpPr>
        <p:spPr/>
        <p:txBody>
          <a:bodyPr/>
          <a:lstStyle/>
          <a:p>
            <a:fld id="{F4458B3B-B1E4-0742-85D7-090F5CC3F90E}" type="slidenum">
              <a:rPr lang="en-US" smtClean="0"/>
              <a:t>5</a:t>
            </a:fld>
            <a:endParaRPr lang="en-US"/>
          </a:p>
        </p:txBody>
      </p:sp>
    </p:spTree>
    <p:extLst>
      <p:ext uri="{BB962C8B-B14F-4D97-AF65-F5344CB8AC3E}">
        <p14:creationId xmlns:p14="http://schemas.microsoft.com/office/powerpoint/2010/main" val="43787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4458B3B-B1E4-0742-85D7-090F5CC3F90E}" type="slidenum">
              <a:rPr lang="en-US" smtClean="0"/>
              <a:t>6</a:t>
            </a:fld>
            <a:endParaRPr lang="en-US"/>
          </a:p>
        </p:txBody>
      </p:sp>
    </p:spTree>
    <p:extLst>
      <p:ext uri="{BB962C8B-B14F-4D97-AF65-F5344CB8AC3E}">
        <p14:creationId xmlns:p14="http://schemas.microsoft.com/office/powerpoint/2010/main" val="2277923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INT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FAB264-F431-3E48-B50C-EB23AAD806F4}"/>
              </a:ext>
            </a:extLst>
          </p:cNvPr>
          <p:cNvPicPr>
            <a:picLocks noChangeAspect="1"/>
          </p:cNvPicPr>
          <p:nvPr userDrawn="1"/>
        </p:nvPicPr>
        <p:blipFill>
          <a:blip r:embed="rId2"/>
          <a:stretch>
            <a:fillRect/>
          </a:stretch>
        </p:blipFill>
        <p:spPr>
          <a:xfrm>
            <a:off x="7431831" y="3693420"/>
            <a:ext cx="1456817" cy="1188000"/>
          </a:xfrm>
          <a:prstGeom prst="rect">
            <a:avLst/>
          </a:prstGeom>
        </p:spPr>
      </p:pic>
      <p:sp>
        <p:nvSpPr>
          <p:cNvPr id="8" name="Title 7">
            <a:extLst>
              <a:ext uri="{FF2B5EF4-FFF2-40B4-BE49-F238E27FC236}">
                <a16:creationId xmlns:a16="http://schemas.microsoft.com/office/drawing/2014/main" id="{A01AA0D4-8E97-4344-92D6-02132C95EF25}"/>
              </a:ext>
            </a:extLst>
          </p:cNvPr>
          <p:cNvSpPr>
            <a:spLocks noGrp="1"/>
          </p:cNvSpPr>
          <p:nvPr>
            <p:ph type="title" hasCustomPrompt="1"/>
          </p:nvPr>
        </p:nvSpPr>
        <p:spPr>
          <a:xfrm>
            <a:off x="0" y="-1"/>
            <a:ext cx="8515350" cy="2715274"/>
          </a:xfrm>
        </p:spPr>
        <p:txBody>
          <a:bodyPr lIns="450000" tIns="630000" rIns="90000" anchor="t" anchorCtr="0">
            <a:noAutofit/>
          </a:bodyPr>
          <a:lstStyle>
            <a:lvl1pPr>
              <a:defRPr sz="4400">
                <a:solidFill>
                  <a:srgbClr val="003057"/>
                </a:solidFill>
              </a:defRPr>
            </a:lvl1pPr>
          </a:lstStyle>
          <a:p>
            <a:r>
              <a:rPr lang="en-GB" dirty="0"/>
              <a:t>Title page for PRINT use</a:t>
            </a:r>
            <a:br>
              <a:rPr lang="en-GB" dirty="0"/>
            </a:br>
            <a:r>
              <a:rPr lang="en-GB" dirty="0"/>
              <a:t>Maximum of three lines </a:t>
            </a:r>
            <a:br>
              <a:rPr lang="en-GB" dirty="0"/>
            </a:br>
            <a:r>
              <a:rPr lang="en-GB" dirty="0"/>
              <a:t>in Arial Narrow font, 44pt</a:t>
            </a:r>
            <a:endParaRPr lang="en-US" dirty="0"/>
          </a:p>
        </p:txBody>
      </p:sp>
      <p:cxnSp>
        <p:nvCxnSpPr>
          <p:cNvPr id="9" name="Straight Connector 8">
            <a:extLst>
              <a:ext uri="{FF2B5EF4-FFF2-40B4-BE49-F238E27FC236}">
                <a16:creationId xmlns:a16="http://schemas.microsoft.com/office/drawing/2014/main" id="{A111F624-A962-7B4C-A1A1-24C4833CFDE0}"/>
              </a:ext>
            </a:extLst>
          </p:cNvPr>
          <p:cNvCxnSpPr/>
          <p:nvPr userDrawn="1"/>
        </p:nvCxnSpPr>
        <p:spPr>
          <a:xfrm>
            <a:off x="460690" y="2715279"/>
            <a:ext cx="1158705" cy="0"/>
          </a:xfrm>
          <a:prstGeom prst="line">
            <a:avLst/>
          </a:prstGeom>
          <a:ln w="50800">
            <a:solidFill>
              <a:srgbClr val="003057"/>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85723B-5001-C349-BC1F-CD6F980C65E3}"/>
              </a:ext>
            </a:extLst>
          </p:cNvPr>
          <p:cNvSpPr txBox="1"/>
          <p:nvPr userDrawn="1"/>
        </p:nvSpPr>
        <p:spPr>
          <a:xfrm>
            <a:off x="0" y="2965961"/>
            <a:ext cx="6858000" cy="1160827"/>
          </a:xfrm>
          <a:prstGeom prst="rect">
            <a:avLst/>
          </a:prstGeom>
          <a:noFill/>
        </p:spPr>
        <p:txBody>
          <a:bodyPr wrap="square" lIns="450000" tIns="90000" rIns="450000" bIns="450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Subtitle here over one or two lines as needed</a:t>
            </a:r>
            <a:br>
              <a:rPr lang="en-US" sz="2000" dirty="0"/>
            </a:br>
            <a:r>
              <a:rPr lang="en-US" sz="2000" dirty="0"/>
              <a:t>Subtitle here over one or two lines as needed</a:t>
            </a:r>
          </a:p>
        </p:txBody>
      </p:sp>
    </p:spTree>
    <p:extLst>
      <p:ext uri="{BB962C8B-B14F-4D97-AF65-F5344CB8AC3E}">
        <p14:creationId xmlns:p14="http://schemas.microsoft.com/office/powerpoint/2010/main" val="69888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divider slide with black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0ABA2902-A6ED-7E47-92C4-D318B52BD60A}"/>
              </a:ext>
            </a:extLst>
          </p:cNvPr>
          <p:cNvSpPr>
            <a:spLocks noGrp="1"/>
          </p:cNvSpPr>
          <p:nvPr>
            <p:ph type="pic" sz="quarter" idx="12"/>
          </p:nvPr>
        </p:nvSpPr>
        <p:spPr>
          <a:xfrm>
            <a:off x="1" y="0"/>
            <a:ext cx="7502082" cy="5143500"/>
          </a:xfrm>
        </p:spPr>
        <p:txBody>
          <a:bodyPr/>
          <a:lstStyle/>
          <a:p>
            <a:r>
              <a:rPr lang="en-GB"/>
              <a:t>Click icon to add picture</a:t>
            </a:r>
            <a:endParaRPr lang="en-US" dirty="0"/>
          </a:p>
        </p:txBody>
      </p:sp>
      <p:sp>
        <p:nvSpPr>
          <p:cNvPr id="6" name="Title 1">
            <a:extLst>
              <a:ext uri="{FF2B5EF4-FFF2-40B4-BE49-F238E27FC236}">
                <a16:creationId xmlns:a16="http://schemas.microsoft.com/office/drawing/2014/main" id="{183747BC-8938-8343-83F7-DA3070F64DA9}"/>
              </a:ext>
            </a:extLst>
          </p:cNvPr>
          <p:cNvSpPr>
            <a:spLocks noGrp="1"/>
          </p:cNvSpPr>
          <p:nvPr>
            <p:ph type="title" idx="4294967295"/>
          </p:nvPr>
        </p:nvSpPr>
        <p:spPr>
          <a:xfrm>
            <a:off x="0" y="0"/>
            <a:ext cx="6873432" cy="1087936"/>
          </a:xfrm>
          <a:effectLst>
            <a:glow rad="127000">
              <a:schemeClr val="bg1"/>
            </a:glow>
          </a:effectLst>
        </p:spPr>
        <p:txBody>
          <a:bodyPr lIns="630000" tIns="360000" rIns="0" bIns="0" anchor="t" anchorCtr="0">
            <a:normAutofit fontScale="90000"/>
          </a:bodyPr>
          <a:lstStyle>
            <a:lvl1pPr>
              <a:defRPr>
                <a:solidFill>
                  <a:schemeClr val="tx1"/>
                </a:solidFill>
                <a:effectLst>
                  <a:glow rad="406400">
                    <a:schemeClr val="bg1">
                      <a:alpha val="17000"/>
                    </a:schemeClr>
                  </a:glow>
                  <a:outerShdw algn="l" rotWithShape="0">
                    <a:schemeClr val="bg1">
                      <a:alpha val="0"/>
                    </a:schemeClr>
                  </a:outerShdw>
                </a:effectLst>
              </a:defRPr>
            </a:lvl1pPr>
          </a:lstStyle>
          <a:p>
            <a:r>
              <a:rPr lang="en-GB" sz="2800" b="1">
                <a:latin typeface="Arial Narrow" panose="020B0604020202020204" pitchFamily="34" charset="0"/>
              </a:rPr>
              <a:t>Click to edit Master title style</a:t>
            </a:r>
            <a:endParaRPr lang="en-US" sz="2800" dirty="0"/>
          </a:p>
        </p:txBody>
      </p:sp>
      <p:sp>
        <p:nvSpPr>
          <p:cNvPr id="10" name="Rectangle 9">
            <a:extLst>
              <a:ext uri="{FF2B5EF4-FFF2-40B4-BE49-F238E27FC236}">
                <a16:creationId xmlns:a16="http://schemas.microsoft.com/office/drawing/2014/main" id="{C0FCCF2A-7463-A248-90EB-E2E87EBF51C9}"/>
              </a:ext>
            </a:extLst>
          </p:cNvPr>
          <p:cNvSpPr>
            <a:spLocks noChangeAspect="1"/>
          </p:cNvSpPr>
          <p:nvPr userDrawn="1"/>
        </p:nvSpPr>
        <p:spPr>
          <a:xfrm>
            <a:off x="7548807" y="0"/>
            <a:ext cx="1595194" cy="51435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73061832-CE73-9844-9FA9-69EA406AA52F}"/>
              </a:ext>
            </a:extLst>
          </p:cNvPr>
          <p:cNvPicPr>
            <a:picLocks noChangeAspect="1"/>
          </p:cNvPicPr>
          <p:nvPr userDrawn="1"/>
        </p:nvPicPr>
        <p:blipFill>
          <a:blip r:embed="rId2"/>
          <a:stretch>
            <a:fillRect/>
          </a:stretch>
        </p:blipFill>
        <p:spPr>
          <a:xfrm>
            <a:off x="7979506" y="4151508"/>
            <a:ext cx="720733" cy="541991"/>
          </a:xfrm>
          <a:prstGeom prst="rect">
            <a:avLst/>
          </a:prstGeom>
        </p:spPr>
      </p:pic>
      <p:sp>
        <p:nvSpPr>
          <p:cNvPr id="12" name="Rectangle 11">
            <a:extLst>
              <a:ext uri="{FF2B5EF4-FFF2-40B4-BE49-F238E27FC236}">
                <a16:creationId xmlns:a16="http://schemas.microsoft.com/office/drawing/2014/main" id="{BE78695A-457D-F546-8E0A-5DC1BAE0FBB1}"/>
              </a:ext>
            </a:extLst>
          </p:cNvPr>
          <p:cNvSpPr/>
          <p:nvPr userDrawn="1"/>
        </p:nvSpPr>
        <p:spPr>
          <a:xfrm flipH="1">
            <a:off x="7502082" y="0"/>
            <a:ext cx="66745" cy="5143500"/>
          </a:xfrm>
          <a:prstGeom prst="rect">
            <a:avLst/>
          </a:prstGeom>
          <a:solidFill>
            <a:srgbClr val="F8C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201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05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79EE62-A447-0746-881E-9F10D29D386F}"/>
              </a:ext>
            </a:extLst>
          </p:cNvPr>
          <p:cNvPicPr>
            <a:picLocks noChangeAspect="1"/>
          </p:cNvPicPr>
          <p:nvPr userDrawn="1"/>
        </p:nvPicPr>
        <p:blipFill>
          <a:blip r:embed="rId2"/>
          <a:stretch>
            <a:fillRect/>
          </a:stretch>
        </p:blipFill>
        <p:spPr>
          <a:xfrm>
            <a:off x="7620240" y="3881340"/>
            <a:ext cx="1080000" cy="812160"/>
          </a:xfrm>
          <a:prstGeom prst="rect">
            <a:avLst/>
          </a:prstGeom>
        </p:spPr>
      </p:pic>
    </p:spTree>
    <p:extLst>
      <p:ext uri="{BB962C8B-B14F-4D97-AF65-F5344CB8AC3E}">
        <p14:creationId xmlns:p14="http://schemas.microsoft.com/office/powerpoint/2010/main" val="87937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3057"/>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953C69-17C1-A24E-A16D-0C35AA70B28A}"/>
              </a:ext>
            </a:extLst>
          </p:cNvPr>
          <p:cNvSpPr>
            <a:spLocks noGrp="1"/>
          </p:cNvSpPr>
          <p:nvPr>
            <p:ph type="ctrTitle" hasCustomPrompt="1"/>
          </p:nvPr>
        </p:nvSpPr>
        <p:spPr>
          <a:xfrm>
            <a:off x="0" y="-1"/>
            <a:ext cx="6967937" cy="2778102"/>
          </a:xfrm>
        </p:spPr>
        <p:txBody>
          <a:bodyPr lIns="450000" tIns="630000" rIns="90000" bIns="46800" anchor="t" anchorCtr="0">
            <a:normAutofit/>
          </a:bodyPr>
          <a:lstStyle>
            <a:lvl1pPr>
              <a:defRPr sz="4400">
                <a:solidFill>
                  <a:schemeClr val="bg1"/>
                </a:solidFill>
              </a:defRPr>
            </a:lvl1pPr>
          </a:lstStyle>
          <a:p>
            <a:pPr algn="l"/>
            <a:r>
              <a:rPr lang="en-US" b="1" dirty="0">
                <a:solidFill>
                  <a:schemeClr val="bg1"/>
                </a:solidFill>
                <a:latin typeface="Arial Narrow" panose="020B0604020202020204" pitchFamily="34" charset="0"/>
                <a:cs typeface="Arial Narrow" panose="020B0604020202020204" pitchFamily="34" charset="0"/>
              </a:rPr>
              <a:t>Title page for SCREEN use</a:t>
            </a:r>
            <a:br>
              <a:rPr lang="en-US" b="1" dirty="0">
                <a:solidFill>
                  <a:schemeClr val="bg1"/>
                </a:solidFill>
                <a:latin typeface="Arial Narrow" panose="020B0604020202020204" pitchFamily="34" charset="0"/>
                <a:cs typeface="Arial Narrow" panose="020B0604020202020204" pitchFamily="34" charset="0"/>
              </a:rPr>
            </a:br>
            <a:r>
              <a:rPr lang="en-US" b="1" dirty="0">
                <a:solidFill>
                  <a:schemeClr val="bg1"/>
                </a:solidFill>
                <a:latin typeface="Arial Narrow" panose="020B0604020202020204" pitchFamily="34" charset="0"/>
                <a:cs typeface="Arial Narrow" panose="020B0604020202020204" pitchFamily="34" charset="0"/>
              </a:rPr>
              <a:t>Maximum of three lines </a:t>
            </a:r>
            <a:br>
              <a:rPr lang="en-US" b="1" dirty="0">
                <a:solidFill>
                  <a:schemeClr val="bg1"/>
                </a:solidFill>
                <a:latin typeface="Arial Narrow" panose="020B0604020202020204" pitchFamily="34" charset="0"/>
                <a:cs typeface="Arial Narrow" panose="020B0604020202020204" pitchFamily="34" charset="0"/>
              </a:rPr>
            </a:br>
            <a:r>
              <a:rPr lang="en-US" b="1" dirty="0">
                <a:solidFill>
                  <a:schemeClr val="bg1"/>
                </a:solidFill>
                <a:latin typeface="Arial Narrow" panose="020B0604020202020204" pitchFamily="34" charset="0"/>
                <a:cs typeface="Arial Narrow" panose="020B0604020202020204" pitchFamily="34" charset="0"/>
              </a:rPr>
              <a:t>in Arial Narrow font, 44pt</a:t>
            </a:r>
          </a:p>
        </p:txBody>
      </p:sp>
      <p:sp>
        <p:nvSpPr>
          <p:cNvPr id="8" name="Subtitle 2">
            <a:extLst>
              <a:ext uri="{FF2B5EF4-FFF2-40B4-BE49-F238E27FC236}">
                <a16:creationId xmlns:a16="http://schemas.microsoft.com/office/drawing/2014/main" id="{DE363ED8-1A07-634D-9D60-3013F2162882}"/>
              </a:ext>
            </a:extLst>
          </p:cNvPr>
          <p:cNvSpPr>
            <a:spLocks noGrp="1"/>
          </p:cNvSpPr>
          <p:nvPr>
            <p:ph type="subTitle" idx="1"/>
          </p:nvPr>
        </p:nvSpPr>
        <p:spPr>
          <a:xfrm>
            <a:off x="0" y="2966565"/>
            <a:ext cx="6858000" cy="704996"/>
          </a:xfrm>
        </p:spPr>
        <p:txBody>
          <a:bodyPr lIns="450000" tIns="90000" rIns="450000" bIns="450000">
            <a:noAutofit/>
          </a:bodyPr>
          <a:lstStyle>
            <a:lvl1pPr marL="0" indent="0">
              <a:buNone/>
              <a:defRPr>
                <a:solidFill>
                  <a:schemeClr val="bg1"/>
                </a:solidFill>
              </a:defRPr>
            </a:lvl1pPr>
          </a:lstStyle>
          <a:p>
            <a:pPr algn="l"/>
            <a:r>
              <a:rPr lang="en-GB" sz="2000">
                <a:solidFill>
                  <a:schemeClr val="bg1"/>
                </a:solidFill>
                <a:latin typeface="Arial" panose="020B0604020202020204" pitchFamily="34" charset="0"/>
                <a:cs typeface="Arial" panose="020B0604020202020204" pitchFamily="34" charset="0"/>
              </a:rPr>
              <a:t>Click to edit Master subtitle style</a:t>
            </a:r>
            <a:endParaRPr lang="en-US" sz="2000"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9AFB362-43C1-8240-AC20-B921B2EF05BE}"/>
              </a:ext>
            </a:extLst>
          </p:cNvPr>
          <p:cNvCxnSpPr/>
          <p:nvPr userDrawn="1"/>
        </p:nvCxnSpPr>
        <p:spPr>
          <a:xfrm>
            <a:off x="460690" y="2715279"/>
            <a:ext cx="115870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42724AC-99EC-6145-A84E-1E7B76A24F24}"/>
              </a:ext>
            </a:extLst>
          </p:cNvPr>
          <p:cNvPicPr>
            <a:picLocks noChangeAspect="1"/>
          </p:cNvPicPr>
          <p:nvPr userDrawn="1"/>
        </p:nvPicPr>
        <p:blipFill>
          <a:blip r:embed="rId2"/>
          <a:stretch>
            <a:fillRect/>
          </a:stretch>
        </p:blipFill>
        <p:spPr>
          <a:xfrm>
            <a:off x="7620240" y="3881340"/>
            <a:ext cx="1080000" cy="812160"/>
          </a:xfrm>
          <a:prstGeom prst="rect">
            <a:avLst/>
          </a:prstGeom>
        </p:spPr>
      </p:pic>
    </p:spTree>
    <p:extLst>
      <p:ext uri="{BB962C8B-B14F-4D97-AF65-F5344CB8AC3E}">
        <p14:creationId xmlns:p14="http://schemas.microsoft.com/office/powerpoint/2010/main" val="1785336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0C43684-AA1D-9E44-A55E-266D869EBA21}"/>
              </a:ext>
            </a:extLst>
          </p:cNvPr>
          <p:cNvSpPr>
            <a:spLocks noGrp="1"/>
          </p:cNvSpPr>
          <p:nvPr>
            <p:ph type="body" sz="quarter" idx="10"/>
          </p:nvPr>
        </p:nvSpPr>
        <p:spPr>
          <a:xfrm>
            <a:off x="623888" y="1287463"/>
            <a:ext cx="3065462" cy="33448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itle 1">
            <a:extLst>
              <a:ext uri="{FF2B5EF4-FFF2-40B4-BE49-F238E27FC236}">
                <a16:creationId xmlns:a16="http://schemas.microsoft.com/office/drawing/2014/main" id="{A20C9D49-ECDE-FE4B-A35B-02F924B875F7}"/>
              </a:ext>
            </a:extLst>
          </p:cNvPr>
          <p:cNvSpPr>
            <a:spLocks noGrp="1"/>
          </p:cNvSpPr>
          <p:nvPr>
            <p:ph type="title" idx="4294967295"/>
          </p:nvPr>
        </p:nvSpPr>
        <p:spPr>
          <a:xfrm>
            <a:off x="0" y="0"/>
            <a:ext cx="6873432" cy="1087936"/>
          </a:xfrm>
        </p:spPr>
        <p:txBody>
          <a:bodyPr lIns="630000" tIns="360000" rIns="0" bIns="0" anchor="t" anchorCtr="0">
            <a:normAutofit fontScale="90000"/>
          </a:bodyPr>
          <a:lstStyle/>
          <a:p>
            <a:r>
              <a:rPr lang="en-GB" sz="2800" b="1">
                <a:latin typeface="Arial Narrow" panose="020B0604020202020204" pitchFamily="34" charset="0"/>
              </a:rPr>
              <a:t>Click to edit Master title style</a:t>
            </a:r>
            <a:endParaRPr lang="en-US" sz="2800" dirty="0"/>
          </a:p>
        </p:txBody>
      </p:sp>
      <p:sp>
        <p:nvSpPr>
          <p:cNvPr id="17" name="Text Placeholder 14">
            <a:extLst>
              <a:ext uri="{FF2B5EF4-FFF2-40B4-BE49-F238E27FC236}">
                <a16:creationId xmlns:a16="http://schemas.microsoft.com/office/drawing/2014/main" id="{585233AE-EA6D-EF49-B651-562DC5DA5908}"/>
              </a:ext>
            </a:extLst>
          </p:cNvPr>
          <p:cNvSpPr>
            <a:spLocks noGrp="1"/>
          </p:cNvSpPr>
          <p:nvPr>
            <p:ph type="body" sz="quarter" idx="11"/>
          </p:nvPr>
        </p:nvSpPr>
        <p:spPr>
          <a:xfrm>
            <a:off x="3807970" y="1287463"/>
            <a:ext cx="3065462" cy="33448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Rectangle 13">
            <a:extLst>
              <a:ext uri="{FF2B5EF4-FFF2-40B4-BE49-F238E27FC236}">
                <a16:creationId xmlns:a16="http://schemas.microsoft.com/office/drawing/2014/main" id="{03D7A111-F113-0049-B346-BE0AFC69DE2A}"/>
              </a:ext>
            </a:extLst>
          </p:cNvPr>
          <p:cNvSpPr>
            <a:spLocks noChangeAspect="1"/>
          </p:cNvSpPr>
          <p:nvPr userDrawn="1"/>
        </p:nvSpPr>
        <p:spPr>
          <a:xfrm>
            <a:off x="7548807" y="0"/>
            <a:ext cx="1595194" cy="51435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18EE985E-3B78-954A-BB82-19DDFC1E5F0A}"/>
              </a:ext>
            </a:extLst>
          </p:cNvPr>
          <p:cNvPicPr>
            <a:picLocks noChangeAspect="1"/>
          </p:cNvPicPr>
          <p:nvPr userDrawn="1"/>
        </p:nvPicPr>
        <p:blipFill>
          <a:blip r:embed="rId2"/>
          <a:stretch>
            <a:fillRect/>
          </a:stretch>
        </p:blipFill>
        <p:spPr>
          <a:xfrm>
            <a:off x="7979506" y="4151508"/>
            <a:ext cx="720733" cy="541991"/>
          </a:xfrm>
          <a:prstGeom prst="rect">
            <a:avLst/>
          </a:prstGeom>
        </p:spPr>
      </p:pic>
      <p:sp>
        <p:nvSpPr>
          <p:cNvPr id="18" name="Rectangle 17">
            <a:extLst>
              <a:ext uri="{FF2B5EF4-FFF2-40B4-BE49-F238E27FC236}">
                <a16:creationId xmlns:a16="http://schemas.microsoft.com/office/drawing/2014/main" id="{8C0DC7CA-158D-9640-97FD-4874494D3A19}"/>
              </a:ext>
            </a:extLst>
          </p:cNvPr>
          <p:cNvSpPr/>
          <p:nvPr userDrawn="1"/>
        </p:nvSpPr>
        <p:spPr>
          <a:xfrm flipH="1">
            <a:off x="7502082" y="0"/>
            <a:ext cx="66745" cy="5143500"/>
          </a:xfrm>
          <a:prstGeom prst="rect">
            <a:avLst/>
          </a:prstGeom>
          <a:solidFill>
            <a:srgbClr val="F8C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080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253394AE-90AC-AC42-B4D3-E2DDED383E16}"/>
              </a:ext>
            </a:extLst>
          </p:cNvPr>
          <p:cNvSpPr>
            <a:spLocks noGrp="1"/>
          </p:cNvSpPr>
          <p:nvPr>
            <p:ph type="chart" sz="quarter" idx="12"/>
          </p:nvPr>
        </p:nvSpPr>
        <p:spPr>
          <a:xfrm>
            <a:off x="623888" y="1296988"/>
            <a:ext cx="6249987" cy="3336925"/>
          </a:xfrm>
        </p:spPr>
        <p:txBody>
          <a:bodyPr/>
          <a:lstStyle>
            <a:lvl1pPr marL="0" indent="0">
              <a:buNone/>
              <a:defRPr/>
            </a:lvl1pPr>
          </a:lstStyle>
          <a:p>
            <a:r>
              <a:rPr lang="en-GB"/>
              <a:t>Click icon to add chart</a:t>
            </a:r>
            <a:endParaRPr lang="en-US" dirty="0"/>
          </a:p>
        </p:txBody>
      </p:sp>
      <p:sp>
        <p:nvSpPr>
          <p:cNvPr id="10" name="Title 1">
            <a:extLst>
              <a:ext uri="{FF2B5EF4-FFF2-40B4-BE49-F238E27FC236}">
                <a16:creationId xmlns:a16="http://schemas.microsoft.com/office/drawing/2014/main" id="{A20C9D49-ECDE-FE4B-A35B-02F924B875F7}"/>
              </a:ext>
            </a:extLst>
          </p:cNvPr>
          <p:cNvSpPr>
            <a:spLocks noGrp="1"/>
          </p:cNvSpPr>
          <p:nvPr>
            <p:ph type="title" idx="4294967295"/>
          </p:nvPr>
        </p:nvSpPr>
        <p:spPr>
          <a:xfrm>
            <a:off x="0" y="0"/>
            <a:ext cx="6873432" cy="1087936"/>
          </a:xfrm>
        </p:spPr>
        <p:txBody>
          <a:bodyPr lIns="630000" tIns="360000" rIns="0" bIns="0" anchor="t" anchorCtr="0">
            <a:normAutofit fontScale="90000"/>
          </a:bodyPr>
          <a:lstStyle/>
          <a:p>
            <a:r>
              <a:rPr lang="en-GB" sz="2800" b="1">
                <a:latin typeface="Arial Narrow" panose="020B0604020202020204" pitchFamily="34" charset="0"/>
              </a:rPr>
              <a:t>Click to edit Master title style</a:t>
            </a:r>
            <a:endParaRPr lang="en-US" sz="2800" dirty="0"/>
          </a:p>
        </p:txBody>
      </p:sp>
      <p:sp>
        <p:nvSpPr>
          <p:cNvPr id="11" name="Rectangle 10">
            <a:extLst>
              <a:ext uri="{FF2B5EF4-FFF2-40B4-BE49-F238E27FC236}">
                <a16:creationId xmlns:a16="http://schemas.microsoft.com/office/drawing/2014/main" id="{912630D9-AAF5-9A4A-A3BF-95078609BF29}"/>
              </a:ext>
            </a:extLst>
          </p:cNvPr>
          <p:cNvSpPr>
            <a:spLocks noChangeAspect="1"/>
          </p:cNvSpPr>
          <p:nvPr userDrawn="1"/>
        </p:nvSpPr>
        <p:spPr>
          <a:xfrm>
            <a:off x="7548807" y="0"/>
            <a:ext cx="1595194" cy="51435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5F6EB9B-C388-A248-B534-309FD0199B00}"/>
              </a:ext>
            </a:extLst>
          </p:cNvPr>
          <p:cNvPicPr>
            <a:picLocks noChangeAspect="1"/>
          </p:cNvPicPr>
          <p:nvPr userDrawn="1"/>
        </p:nvPicPr>
        <p:blipFill>
          <a:blip r:embed="rId2"/>
          <a:stretch>
            <a:fillRect/>
          </a:stretch>
        </p:blipFill>
        <p:spPr>
          <a:xfrm>
            <a:off x="7979506" y="4151508"/>
            <a:ext cx="720733" cy="541991"/>
          </a:xfrm>
          <a:prstGeom prst="rect">
            <a:avLst/>
          </a:prstGeom>
        </p:spPr>
      </p:pic>
      <p:sp>
        <p:nvSpPr>
          <p:cNvPr id="13" name="Rectangle 12">
            <a:extLst>
              <a:ext uri="{FF2B5EF4-FFF2-40B4-BE49-F238E27FC236}">
                <a16:creationId xmlns:a16="http://schemas.microsoft.com/office/drawing/2014/main" id="{773BED57-3943-554F-8303-FE618D1FE303}"/>
              </a:ext>
            </a:extLst>
          </p:cNvPr>
          <p:cNvSpPr/>
          <p:nvPr userDrawn="1"/>
        </p:nvSpPr>
        <p:spPr>
          <a:xfrm flipH="1">
            <a:off x="7502082" y="0"/>
            <a:ext cx="66745" cy="5143500"/>
          </a:xfrm>
          <a:prstGeom prst="rect">
            <a:avLst/>
          </a:prstGeom>
          <a:solidFill>
            <a:srgbClr val="F8C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5016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wo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20C9D49-ECDE-FE4B-A35B-02F924B875F7}"/>
              </a:ext>
            </a:extLst>
          </p:cNvPr>
          <p:cNvSpPr>
            <a:spLocks noGrp="1"/>
          </p:cNvSpPr>
          <p:nvPr>
            <p:ph type="title" idx="4294967295"/>
          </p:nvPr>
        </p:nvSpPr>
        <p:spPr>
          <a:xfrm>
            <a:off x="0" y="0"/>
            <a:ext cx="6873432" cy="1087936"/>
          </a:xfrm>
        </p:spPr>
        <p:txBody>
          <a:bodyPr lIns="630000" tIns="360000" rIns="0" bIns="0" anchor="t" anchorCtr="0">
            <a:normAutofit fontScale="90000"/>
          </a:bodyPr>
          <a:lstStyle/>
          <a:p>
            <a:r>
              <a:rPr lang="en-GB" sz="2800" b="1">
                <a:latin typeface="Arial Narrow" panose="020B0604020202020204" pitchFamily="34" charset="0"/>
              </a:rPr>
              <a:t>Click to edit Master title style</a:t>
            </a:r>
            <a:endParaRPr lang="en-US" sz="2800" dirty="0"/>
          </a:p>
        </p:txBody>
      </p:sp>
      <p:sp>
        <p:nvSpPr>
          <p:cNvPr id="11" name="Content Placeholder 2">
            <a:extLst>
              <a:ext uri="{FF2B5EF4-FFF2-40B4-BE49-F238E27FC236}">
                <a16:creationId xmlns:a16="http://schemas.microsoft.com/office/drawing/2014/main" id="{D14B899F-12AE-AC42-A37C-B11310B4F261}"/>
              </a:ext>
            </a:extLst>
          </p:cNvPr>
          <p:cNvSpPr>
            <a:spLocks noGrp="1"/>
          </p:cNvSpPr>
          <p:nvPr>
            <p:ph idx="4294967295"/>
          </p:nvPr>
        </p:nvSpPr>
        <p:spPr>
          <a:xfrm>
            <a:off x="628650" y="1288169"/>
            <a:ext cx="3062320" cy="3344554"/>
          </a:xfrm>
        </p:spPr>
        <p:txBody>
          <a:bodyPr numCol="1">
            <a:normAutofit/>
          </a:bodyPr>
          <a:lstStyle/>
          <a:p>
            <a:pPr marL="0" lvl="0" indent="0">
              <a:buNone/>
            </a:pPr>
            <a:r>
              <a:rPr lang="en-GB" sz="1800">
                <a:latin typeface="Arial" panose="020B0604020202020204" pitchFamily="34" charset="0"/>
                <a:cs typeface="Arial" panose="020B0604020202020204" pitchFamily="34" charset="0"/>
              </a:rPr>
              <a:t>Click to edit Master text styles</a:t>
            </a:r>
          </a:p>
          <a:p>
            <a:pPr marL="0" lvl="1" indent="0">
              <a:buNone/>
            </a:pPr>
            <a:r>
              <a:rPr lang="en-GB" sz="1800">
                <a:latin typeface="Arial" panose="020B0604020202020204" pitchFamily="34" charset="0"/>
                <a:cs typeface="Arial" panose="020B0604020202020204" pitchFamily="34" charset="0"/>
              </a:rPr>
              <a:t>Second level</a:t>
            </a:r>
          </a:p>
          <a:p>
            <a:pPr marL="0" lvl="2" indent="0">
              <a:buNone/>
            </a:pPr>
            <a:r>
              <a:rPr lang="en-GB" sz="1800">
                <a:latin typeface="Arial" panose="020B0604020202020204" pitchFamily="34" charset="0"/>
                <a:cs typeface="Arial" panose="020B0604020202020204" pitchFamily="34" charset="0"/>
              </a:rPr>
              <a:t>Third level</a:t>
            </a:r>
          </a:p>
          <a:p>
            <a:pPr marL="0" lvl="3" indent="0">
              <a:buNone/>
            </a:pPr>
            <a:r>
              <a:rPr lang="en-GB" sz="1800">
                <a:latin typeface="Arial" panose="020B0604020202020204" pitchFamily="34" charset="0"/>
                <a:cs typeface="Arial" panose="020B0604020202020204" pitchFamily="34" charset="0"/>
              </a:rPr>
              <a:t>Fourth level</a:t>
            </a:r>
          </a:p>
          <a:p>
            <a:pPr marL="0" lvl="4" indent="0">
              <a:buNone/>
            </a:pPr>
            <a:r>
              <a:rPr lang="en-GB" sz="1800">
                <a:latin typeface="Arial" panose="020B0604020202020204" pitchFamily="34" charset="0"/>
                <a:cs typeface="Arial" panose="020B0604020202020204" pitchFamily="34" charset="0"/>
              </a:rPr>
              <a:t>Fifth level</a:t>
            </a:r>
            <a:endParaRPr lang="en-US" sz="1400" dirty="0">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3C51D52B-6A70-6645-8379-2DB5625C18CF}"/>
              </a:ext>
            </a:extLst>
          </p:cNvPr>
          <p:cNvSpPr>
            <a:spLocks noGrp="1"/>
          </p:cNvSpPr>
          <p:nvPr>
            <p:ph type="pic" sz="quarter" idx="10"/>
          </p:nvPr>
        </p:nvSpPr>
        <p:spPr>
          <a:xfrm>
            <a:off x="3811145" y="1288169"/>
            <a:ext cx="3062287" cy="1618749"/>
          </a:xfrm>
        </p:spPr>
        <p:txBody>
          <a:bodyPr/>
          <a:lstStyle/>
          <a:p>
            <a:r>
              <a:rPr lang="en-GB"/>
              <a:t>Click icon to add picture</a:t>
            </a:r>
            <a:endParaRPr lang="en-US" dirty="0"/>
          </a:p>
        </p:txBody>
      </p:sp>
      <p:sp>
        <p:nvSpPr>
          <p:cNvPr id="12" name="Picture Placeholder 2">
            <a:extLst>
              <a:ext uri="{FF2B5EF4-FFF2-40B4-BE49-F238E27FC236}">
                <a16:creationId xmlns:a16="http://schemas.microsoft.com/office/drawing/2014/main" id="{70333A08-35E8-8044-9AC7-F7795353A7FC}"/>
              </a:ext>
            </a:extLst>
          </p:cNvPr>
          <p:cNvSpPr>
            <a:spLocks noGrp="1"/>
          </p:cNvSpPr>
          <p:nvPr>
            <p:ph type="pic" sz="quarter" idx="11"/>
          </p:nvPr>
        </p:nvSpPr>
        <p:spPr>
          <a:xfrm>
            <a:off x="3811145" y="3013973"/>
            <a:ext cx="3062287" cy="1618750"/>
          </a:xfrm>
        </p:spPr>
        <p:txBody>
          <a:bodyPr/>
          <a:lstStyle/>
          <a:p>
            <a:r>
              <a:rPr lang="en-GB"/>
              <a:t>Click icon to add picture</a:t>
            </a:r>
            <a:endParaRPr lang="en-US" dirty="0"/>
          </a:p>
        </p:txBody>
      </p:sp>
      <p:sp>
        <p:nvSpPr>
          <p:cNvPr id="13" name="Rectangle 12">
            <a:extLst>
              <a:ext uri="{FF2B5EF4-FFF2-40B4-BE49-F238E27FC236}">
                <a16:creationId xmlns:a16="http://schemas.microsoft.com/office/drawing/2014/main" id="{BFC35531-5198-1C49-B280-B11A09F5AFC5}"/>
              </a:ext>
            </a:extLst>
          </p:cNvPr>
          <p:cNvSpPr>
            <a:spLocks noChangeAspect="1"/>
          </p:cNvSpPr>
          <p:nvPr userDrawn="1"/>
        </p:nvSpPr>
        <p:spPr>
          <a:xfrm>
            <a:off x="7548807" y="0"/>
            <a:ext cx="1595194" cy="51435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1FC836D-C227-8F4F-9FEC-50C2639C377D}"/>
              </a:ext>
            </a:extLst>
          </p:cNvPr>
          <p:cNvPicPr>
            <a:picLocks noChangeAspect="1"/>
          </p:cNvPicPr>
          <p:nvPr userDrawn="1"/>
        </p:nvPicPr>
        <p:blipFill>
          <a:blip r:embed="rId2"/>
          <a:stretch>
            <a:fillRect/>
          </a:stretch>
        </p:blipFill>
        <p:spPr>
          <a:xfrm>
            <a:off x="7979506" y="4151508"/>
            <a:ext cx="720733" cy="541991"/>
          </a:xfrm>
          <a:prstGeom prst="rect">
            <a:avLst/>
          </a:prstGeom>
        </p:spPr>
      </p:pic>
      <p:sp>
        <p:nvSpPr>
          <p:cNvPr id="15" name="Rectangle 14">
            <a:extLst>
              <a:ext uri="{FF2B5EF4-FFF2-40B4-BE49-F238E27FC236}">
                <a16:creationId xmlns:a16="http://schemas.microsoft.com/office/drawing/2014/main" id="{BE815B9E-F1C6-8B42-A5D7-FC3DBA1C622A}"/>
              </a:ext>
            </a:extLst>
          </p:cNvPr>
          <p:cNvSpPr/>
          <p:nvPr userDrawn="1"/>
        </p:nvSpPr>
        <p:spPr>
          <a:xfrm flipH="1">
            <a:off x="7502082" y="0"/>
            <a:ext cx="66745" cy="5143500"/>
          </a:xfrm>
          <a:prstGeom prst="rect">
            <a:avLst/>
          </a:prstGeom>
          <a:solidFill>
            <a:srgbClr val="F8C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580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lumn, one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20C9D49-ECDE-FE4B-A35B-02F924B875F7}"/>
              </a:ext>
            </a:extLst>
          </p:cNvPr>
          <p:cNvSpPr>
            <a:spLocks noGrp="1"/>
          </p:cNvSpPr>
          <p:nvPr>
            <p:ph type="title" idx="4294967295"/>
          </p:nvPr>
        </p:nvSpPr>
        <p:spPr>
          <a:xfrm>
            <a:off x="0" y="0"/>
            <a:ext cx="6873432" cy="1087936"/>
          </a:xfrm>
        </p:spPr>
        <p:txBody>
          <a:bodyPr lIns="630000" tIns="360000" rIns="0" bIns="0" anchor="t" anchorCtr="0">
            <a:normAutofit fontScale="90000"/>
          </a:bodyPr>
          <a:lstStyle/>
          <a:p>
            <a:r>
              <a:rPr lang="en-GB" sz="2800" b="1">
                <a:latin typeface="Arial Narrow" panose="020B0604020202020204" pitchFamily="34" charset="0"/>
              </a:rPr>
              <a:t>Click to edit Master title style</a:t>
            </a:r>
            <a:endParaRPr lang="en-US" sz="2800" dirty="0"/>
          </a:p>
        </p:txBody>
      </p:sp>
      <p:sp>
        <p:nvSpPr>
          <p:cNvPr id="11" name="Content Placeholder 2">
            <a:extLst>
              <a:ext uri="{FF2B5EF4-FFF2-40B4-BE49-F238E27FC236}">
                <a16:creationId xmlns:a16="http://schemas.microsoft.com/office/drawing/2014/main" id="{D14B899F-12AE-AC42-A37C-B11310B4F261}"/>
              </a:ext>
            </a:extLst>
          </p:cNvPr>
          <p:cNvSpPr>
            <a:spLocks noGrp="1"/>
          </p:cNvSpPr>
          <p:nvPr>
            <p:ph idx="4294967295"/>
          </p:nvPr>
        </p:nvSpPr>
        <p:spPr>
          <a:xfrm>
            <a:off x="628650" y="1288169"/>
            <a:ext cx="3062320" cy="3344554"/>
          </a:xfrm>
        </p:spPr>
        <p:txBody>
          <a:bodyPr numCol="1">
            <a:normAutofit/>
          </a:bodyPr>
          <a:lstStyle/>
          <a:p>
            <a:pPr marL="0" lvl="0" indent="0">
              <a:buNone/>
            </a:pPr>
            <a:r>
              <a:rPr lang="en-GB" sz="1800">
                <a:latin typeface="Arial" panose="020B0604020202020204" pitchFamily="34" charset="0"/>
                <a:cs typeface="Arial" panose="020B0604020202020204" pitchFamily="34" charset="0"/>
              </a:rPr>
              <a:t>Click to edit Master text styles</a:t>
            </a:r>
          </a:p>
          <a:p>
            <a:pPr marL="0" lvl="1" indent="0">
              <a:buNone/>
            </a:pPr>
            <a:r>
              <a:rPr lang="en-GB" sz="1800">
                <a:latin typeface="Arial" panose="020B0604020202020204" pitchFamily="34" charset="0"/>
                <a:cs typeface="Arial" panose="020B0604020202020204" pitchFamily="34" charset="0"/>
              </a:rPr>
              <a:t>Second level</a:t>
            </a:r>
          </a:p>
          <a:p>
            <a:pPr marL="0" lvl="2" indent="0">
              <a:buNone/>
            </a:pPr>
            <a:r>
              <a:rPr lang="en-GB" sz="1800">
                <a:latin typeface="Arial" panose="020B0604020202020204" pitchFamily="34" charset="0"/>
                <a:cs typeface="Arial" panose="020B0604020202020204" pitchFamily="34" charset="0"/>
              </a:rPr>
              <a:t>Third level</a:t>
            </a:r>
          </a:p>
          <a:p>
            <a:pPr marL="0" lvl="3" indent="0">
              <a:buNone/>
            </a:pPr>
            <a:r>
              <a:rPr lang="en-GB" sz="1800">
                <a:latin typeface="Arial" panose="020B0604020202020204" pitchFamily="34" charset="0"/>
                <a:cs typeface="Arial" panose="020B0604020202020204" pitchFamily="34" charset="0"/>
              </a:rPr>
              <a:t>Fourth level</a:t>
            </a:r>
          </a:p>
          <a:p>
            <a:pPr marL="0" lvl="4" indent="0">
              <a:buNone/>
            </a:pPr>
            <a:r>
              <a:rPr lang="en-GB" sz="1800">
                <a:latin typeface="Arial" panose="020B0604020202020204" pitchFamily="34" charset="0"/>
                <a:cs typeface="Arial" panose="020B0604020202020204" pitchFamily="34" charset="0"/>
              </a:rPr>
              <a:t>Fifth level</a:t>
            </a:r>
            <a:endParaRPr lang="en-US" sz="1400" dirty="0">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3C51D52B-6A70-6645-8379-2DB5625C18CF}"/>
              </a:ext>
            </a:extLst>
          </p:cNvPr>
          <p:cNvSpPr>
            <a:spLocks noGrp="1"/>
          </p:cNvSpPr>
          <p:nvPr>
            <p:ph type="pic" sz="quarter" idx="10"/>
          </p:nvPr>
        </p:nvSpPr>
        <p:spPr>
          <a:xfrm>
            <a:off x="3811145" y="1288169"/>
            <a:ext cx="3062287" cy="3344554"/>
          </a:xfrm>
        </p:spPr>
        <p:txBody>
          <a:bodyPr/>
          <a:lstStyle/>
          <a:p>
            <a:r>
              <a:rPr lang="en-GB"/>
              <a:t>Click icon to add picture</a:t>
            </a:r>
            <a:endParaRPr lang="en-US" dirty="0"/>
          </a:p>
        </p:txBody>
      </p:sp>
      <p:sp>
        <p:nvSpPr>
          <p:cNvPr id="12" name="Rectangle 11">
            <a:extLst>
              <a:ext uri="{FF2B5EF4-FFF2-40B4-BE49-F238E27FC236}">
                <a16:creationId xmlns:a16="http://schemas.microsoft.com/office/drawing/2014/main" id="{54D0839D-D3EC-7946-9D95-16100AAEBFA0}"/>
              </a:ext>
            </a:extLst>
          </p:cNvPr>
          <p:cNvSpPr>
            <a:spLocks noChangeAspect="1"/>
          </p:cNvSpPr>
          <p:nvPr userDrawn="1"/>
        </p:nvSpPr>
        <p:spPr>
          <a:xfrm>
            <a:off x="7548807" y="0"/>
            <a:ext cx="1595194" cy="51435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5A767C6A-AAF1-984E-9CBB-6A88120B91D4}"/>
              </a:ext>
            </a:extLst>
          </p:cNvPr>
          <p:cNvPicPr>
            <a:picLocks noChangeAspect="1"/>
          </p:cNvPicPr>
          <p:nvPr userDrawn="1"/>
        </p:nvPicPr>
        <p:blipFill>
          <a:blip r:embed="rId2"/>
          <a:stretch>
            <a:fillRect/>
          </a:stretch>
        </p:blipFill>
        <p:spPr>
          <a:xfrm>
            <a:off x="7979506" y="4151508"/>
            <a:ext cx="720733" cy="541991"/>
          </a:xfrm>
          <a:prstGeom prst="rect">
            <a:avLst/>
          </a:prstGeom>
        </p:spPr>
      </p:pic>
      <p:sp>
        <p:nvSpPr>
          <p:cNvPr id="14" name="Rectangle 13">
            <a:extLst>
              <a:ext uri="{FF2B5EF4-FFF2-40B4-BE49-F238E27FC236}">
                <a16:creationId xmlns:a16="http://schemas.microsoft.com/office/drawing/2014/main" id="{EFC08FBE-AC4C-5E45-80CB-396F68A6FBE3}"/>
              </a:ext>
            </a:extLst>
          </p:cNvPr>
          <p:cNvSpPr/>
          <p:nvPr userDrawn="1"/>
        </p:nvSpPr>
        <p:spPr>
          <a:xfrm flipH="1">
            <a:off x="7502082" y="0"/>
            <a:ext cx="66745" cy="5143500"/>
          </a:xfrm>
          <a:prstGeom prst="rect">
            <a:avLst/>
          </a:prstGeom>
          <a:solidFill>
            <a:srgbClr val="F8C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109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lumn, two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20C9D49-ECDE-FE4B-A35B-02F924B875F7}"/>
              </a:ext>
            </a:extLst>
          </p:cNvPr>
          <p:cNvSpPr>
            <a:spLocks noGrp="1"/>
          </p:cNvSpPr>
          <p:nvPr>
            <p:ph type="title" idx="4294967295"/>
          </p:nvPr>
        </p:nvSpPr>
        <p:spPr>
          <a:xfrm>
            <a:off x="0" y="0"/>
            <a:ext cx="6873432" cy="1087936"/>
          </a:xfrm>
        </p:spPr>
        <p:txBody>
          <a:bodyPr lIns="630000" tIns="360000" rIns="0" bIns="0" anchor="t" anchorCtr="0">
            <a:normAutofit fontScale="90000"/>
          </a:bodyPr>
          <a:lstStyle/>
          <a:p>
            <a:r>
              <a:rPr lang="en-GB" sz="2800" b="1">
                <a:latin typeface="Arial Narrow" panose="020B0604020202020204" pitchFamily="34" charset="0"/>
              </a:rPr>
              <a:t>Click to edit Master title style</a:t>
            </a:r>
            <a:endParaRPr lang="en-US" sz="2800" dirty="0"/>
          </a:p>
        </p:txBody>
      </p:sp>
      <p:sp>
        <p:nvSpPr>
          <p:cNvPr id="11" name="Content Placeholder 2">
            <a:extLst>
              <a:ext uri="{FF2B5EF4-FFF2-40B4-BE49-F238E27FC236}">
                <a16:creationId xmlns:a16="http://schemas.microsoft.com/office/drawing/2014/main" id="{D14B899F-12AE-AC42-A37C-B11310B4F261}"/>
              </a:ext>
            </a:extLst>
          </p:cNvPr>
          <p:cNvSpPr>
            <a:spLocks noGrp="1"/>
          </p:cNvSpPr>
          <p:nvPr>
            <p:ph idx="4294967295" hasCustomPrompt="1"/>
          </p:nvPr>
        </p:nvSpPr>
        <p:spPr>
          <a:xfrm>
            <a:off x="628650" y="1288169"/>
            <a:ext cx="3062320" cy="1618750"/>
          </a:xfrm>
        </p:spPr>
        <p:txBody>
          <a:bodyPr numCol="1">
            <a:normAutofit/>
          </a:bodyPr>
          <a:lstStyle/>
          <a:p>
            <a:pPr marL="0" indent="0">
              <a:buNone/>
            </a:pPr>
            <a:r>
              <a:rPr lang="en-US" sz="1800" dirty="0">
                <a:latin typeface="Arial" panose="020B0604020202020204" pitchFamily="34" charset="0"/>
                <a:cs typeface="Arial" panose="020B0604020202020204" pitchFamily="34" charset="0"/>
              </a:rPr>
              <a:t>Column 1</a:t>
            </a:r>
          </a:p>
          <a:p>
            <a:endParaRPr lang="en-US" sz="1400" dirty="0">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8268C015-8C8A-F644-A9F9-A720660E1651}"/>
              </a:ext>
            </a:extLst>
          </p:cNvPr>
          <p:cNvSpPr>
            <a:spLocks noGrp="1"/>
          </p:cNvSpPr>
          <p:nvPr>
            <p:ph idx="4294967295" hasCustomPrompt="1"/>
          </p:nvPr>
        </p:nvSpPr>
        <p:spPr>
          <a:xfrm>
            <a:off x="3811112" y="1288169"/>
            <a:ext cx="3062320" cy="1618750"/>
          </a:xfrm>
        </p:spPr>
        <p:txBody>
          <a:bodyPr numCol="1">
            <a:normAutofit/>
          </a:bodyPr>
          <a:lstStyle>
            <a:lvl1pPr>
              <a:defRPr/>
            </a:lvl1pPr>
          </a:lstStyle>
          <a:p>
            <a:pPr marL="0" indent="0">
              <a:buNone/>
            </a:pPr>
            <a:r>
              <a:rPr lang="en-US" sz="1800" dirty="0">
                <a:latin typeface="Arial" panose="020B0604020202020204" pitchFamily="34" charset="0"/>
                <a:cs typeface="Arial" panose="020B0604020202020204" pitchFamily="34" charset="0"/>
              </a:rPr>
              <a:t>Column 2</a:t>
            </a:r>
          </a:p>
        </p:txBody>
      </p:sp>
      <p:sp>
        <p:nvSpPr>
          <p:cNvPr id="12" name="Picture Placeholder 2">
            <a:extLst>
              <a:ext uri="{FF2B5EF4-FFF2-40B4-BE49-F238E27FC236}">
                <a16:creationId xmlns:a16="http://schemas.microsoft.com/office/drawing/2014/main" id="{70333A08-35E8-8044-9AC7-F7795353A7FC}"/>
              </a:ext>
            </a:extLst>
          </p:cNvPr>
          <p:cNvSpPr>
            <a:spLocks noGrp="1"/>
          </p:cNvSpPr>
          <p:nvPr>
            <p:ph type="pic" sz="quarter" idx="11"/>
          </p:nvPr>
        </p:nvSpPr>
        <p:spPr>
          <a:xfrm>
            <a:off x="3811145" y="3013973"/>
            <a:ext cx="3062287" cy="1618750"/>
          </a:xfrm>
        </p:spPr>
        <p:txBody>
          <a:bodyPr/>
          <a:lstStyle/>
          <a:p>
            <a:r>
              <a:rPr lang="en-GB"/>
              <a:t>Click icon to add picture</a:t>
            </a:r>
            <a:endParaRPr lang="en-US" dirty="0"/>
          </a:p>
        </p:txBody>
      </p:sp>
      <p:sp>
        <p:nvSpPr>
          <p:cNvPr id="13" name="Picture Placeholder 2">
            <a:extLst>
              <a:ext uri="{FF2B5EF4-FFF2-40B4-BE49-F238E27FC236}">
                <a16:creationId xmlns:a16="http://schemas.microsoft.com/office/drawing/2014/main" id="{0ABA2902-A6ED-7E47-92C4-D318B52BD60A}"/>
              </a:ext>
            </a:extLst>
          </p:cNvPr>
          <p:cNvSpPr>
            <a:spLocks noGrp="1"/>
          </p:cNvSpPr>
          <p:nvPr>
            <p:ph type="pic" sz="quarter" idx="12"/>
          </p:nvPr>
        </p:nvSpPr>
        <p:spPr>
          <a:xfrm>
            <a:off x="628683" y="3013973"/>
            <a:ext cx="3062287" cy="1618750"/>
          </a:xfrm>
        </p:spPr>
        <p:txBody>
          <a:bodyPr/>
          <a:lstStyle/>
          <a:p>
            <a:r>
              <a:rPr lang="en-GB"/>
              <a:t>Click icon to add picture</a:t>
            </a:r>
            <a:endParaRPr lang="en-US" dirty="0"/>
          </a:p>
        </p:txBody>
      </p:sp>
      <p:sp>
        <p:nvSpPr>
          <p:cNvPr id="14" name="Rectangle 13">
            <a:extLst>
              <a:ext uri="{FF2B5EF4-FFF2-40B4-BE49-F238E27FC236}">
                <a16:creationId xmlns:a16="http://schemas.microsoft.com/office/drawing/2014/main" id="{7619FA72-F1E0-5E4A-9DBA-F4A7634A24B7}"/>
              </a:ext>
            </a:extLst>
          </p:cNvPr>
          <p:cNvSpPr>
            <a:spLocks noChangeAspect="1"/>
          </p:cNvSpPr>
          <p:nvPr userDrawn="1"/>
        </p:nvSpPr>
        <p:spPr>
          <a:xfrm>
            <a:off x="7548807" y="0"/>
            <a:ext cx="1595194" cy="51435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6373C726-8C55-5F4F-BC9A-CF87D31A7170}"/>
              </a:ext>
            </a:extLst>
          </p:cNvPr>
          <p:cNvPicPr>
            <a:picLocks noChangeAspect="1"/>
          </p:cNvPicPr>
          <p:nvPr userDrawn="1"/>
        </p:nvPicPr>
        <p:blipFill>
          <a:blip r:embed="rId2"/>
          <a:stretch>
            <a:fillRect/>
          </a:stretch>
        </p:blipFill>
        <p:spPr>
          <a:xfrm>
            <a:off x="7979506" y="4151508"/>
            <a:ext cx="720733" cy="541991"/>
          </a:xfrm>
          <a:prstGeom prst="rect">
            <a:avLst/>
          </a:prstGeom>
        </p:spPr>
      </p:pic>
      <p:sp>
        <p:nvSpPr>
          <p:cNvPr id="17" name="Rectangle 16">
            <a:extLst>
              <a:ext uri="{FF2B5EF4-FFF2-40B4-BE49-F238E27FC236}">
                <a16:creationId xmlns:a16="http://schemas.microsoft.com/office/drawing/2014/main" id="{FAD611B0-6697-6041-8FF4-6B6CAE4270DA}"/>
              </a:ext>
            </a:extLst>
          </p:cNvPr>
          <p:cNvSpPr/>
          <p:nvPr userDrawn="1"/>
        </p:nvSpPr>
        <p:spPr>
          <a:xfrm flipH="1">
            <a:off x="7502082" y="0"/>
            <a:ext cx="66745" cy="5143500"/>
          </a:xfrm>
          <a:prstGeom prst="rect">
            <a:avLst/>
          </a:prstGeom>
          <a:solidFill>
            <a:srgbClr val="F8C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630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divider slid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0ABA2902-A6ED-7E47-92C4-D318B52BD60A}"/>
              </a:ext>
            </a:extLst>
          </p:cNvPr>
          <p:cNvSpPr>
            <a:spLocks noGrp="1"/>
          </p:cNvSpPr>
          <p:nvPr>
            <p:ph type="pic" sz="quarter" idx="12"/>
          </p:nvPr>
        </p:nvSpPr>
        <p:spPr>
          <a:xfrm>
            <a:off x="1" y="0"/>
            <a:ext cx="7502082" cy="5143500"/>
          </a:xfrm>
        </p:spPr>
        <p:txBody>
          <a:bodyPr/>
          <a:lstStyle/>
          <a:p>
            <a:r>
              <a:rPr lang="en-GB"/>
              <a:t>Click icon to add picture</a:t>
            </a:r>
            <a:endParaRPr lang="en-US" dirty="0"/>
          </a:p>
        </p:txBody>
      </p:sp>
      <p:sp>
        <p:nvSpPr>
          <p:cNvPr id="6" name="Rectangle 5">
            <a:extLst>
              <a:ext uri="{FF2B5EF4-FFF2-40B4-BE49-F238E27FC236}">
                <a16:creationId xmlns:a16="http://schemas.microsoft.com/office/drawing/2014/main" id="{2F3D0233-D5BE-B14B-A8BC-708E16F1ED40}"/>
              </a:ext>
            </a:extLst>
          </p:cNvPr>
          <p:cNvSpPr>
            <a:spLocks noChangeAspect="1"/>
          </p:cNvSpPr>
          <p:nvPr userDrawn="1"/>
        </p:nvSpPr>
        <p:spPr>
          <a:xfrm>
            <a:off x="7548807" y="0"/>
            <a:ext cx="1595194" cy="51435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4D8BB8E-0147-B94C-8B7E-280CE9B1D11C}"/>
              </a:ext>
            </a:extLst>
          </p:cNvPr>
          <p:cNvPicPr>
            <a:picLocks noChangeAspect="1"/>
          </p:cNvPicPr>
          <p:nvPr userDrawn="1"/>
        </p:nvPicPr>
        <p:blipFill>
          <a:blip r:embed="rId2"/>
          <a:stretch>
            <a:fillRect/>
          </a:stretch>
        </p:blipFill>
        <p:spPr>
          <a:xfrm>
            <a:off x="7979506" y="4151508"/>
            <a:ext cx="720733" cy="541991"/>
          </a:xfrm>
          <a:prstGeom prst="rect">
            <a:avLst/>
          </a:prstGeom>
        </p:spPr>
      </p:pic>
      <p:sp>
        <p:nvSpPr>
          <p:cNvPr id="11" name="Rectangle 10">
            <a:extLst>
              <a:ext uri="{FF2B5EF4-FFF2-40B4-BE49-F238E27FC236}">
                <a16:creationId xmlns:a16="http://schemas.microsoft.com/office/drawing/2014/main" id="{C06E60E4-64A0-594E-AE69-14E9E6E4FD39}"/>
              </a:ext>
            </a:extLst>
          </p:cNvPr>
          <p:cNvSpPr/>
          <p:nvPr userDrawn="1"/>
        </p:nvSpPr>
        <p:spPr>
          <a:xfrm flipH="1">
            <a:off x="7502082" y="0"/>
            <a:ext cx="66745" cy="5143500"/>
          </a:xfrm>
          <a:prstGeom prst="rect">
            <a:avLst/>
          </a:prstGeom>
          <a:solidFill>
            <a:srgbClr val="F8C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652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divider slide with white headin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0ABA2902-A6ED-7E47-92C4-D318B52BD60A}"/>
              </a:ext>
            </a:extLst>
          </p:cNvPr>
          <p:cNvSpPr>
            <a:spLocks noGrp="1"/>
          </p:cNvSpPr>
          <p:nvPr>
            <p:ph type="pic" sz="quarter" idx="12"/>
          </p:nvPr>
        </p:nvSpPr>
        <p:spPr>
          <a:xfrm>
            <a:off x="1" y="0"/>
            <a:ext cx="7502082" cy="5143500"/>
          </a:xfrm>
        </p:spPr>
        <p:txBody>
          <a:bodyPr/>
          <a:lstStyle/>
          <a:p>
            <a:r>
              <a:rPr lang="en-GB"/>
              <a:t>Click icon to add picture</a:t>
            </a:r>
            <a:endParaRPr lang="en-US" dirty="0"/>
          </a:p>
        </p:txBody>
      </p:sp>
      <p:sp>
        <p:nvSpPr>
          <p:cNvPr id="6" name="Title 1">
            <a:extLst>
              <a:ext uri="{FF2B5EF4-FFF2-40B4-BE49-F238E27FC236}">
                <a16:creationId xmlns:a16="http://schemas.microsoft.com/office/drawing/2014/main" id="{183747BC-8938-8343-83F7-DA3070F64DA9}"/>
              </a:ext>
            </a:extLst>
          </p:cNvPr>
          <p:cNvSpPr>
            <a:spLocks noGrp="1"/>
          </p:cNvSpPr>
          <p:nvPr>
            <p:ph type="title" idx="4294967295"/>
          </p:nvPr>
        </p:nvSpPr>
        <p:spPr>
          <a:xfrm>
            <a:off x="0" y="0"/>
            <a:ext cx="6873432" cy="1087936"/>
          </a:xfrm>
        </p:spPr>
        <p:txBody>
          <a:bodyPr lIns="630000" tIns="360000" rIns="0" bIns="0" anchor="t" anchorCtr="0">
            <a:normAutofit fontScale="90000"/>
          </a:bodyPr>
          <a:lstStyle>
            <a:lvl1pPr>
              <a:defRPr>
                <a:solidFill>
                  <a:schemeClr val="bg1"/>
                </a:solidFill>
                <a:effectLst>
                  <a:glow rad="63500">
                    <a:schemeClr val="tx1">
                      <a:alpha val="19000"/>
                    </a:schemeClr>
                  </a:glow>
                  <a:outerShdw blurRad="50800" algn="l" rotWithShape="0">
                    <a:schemeClr val="tx1">
                      <a:alpha val="0"/>
                    </a:schemeClr>
                  </a:outerShdw>
                </a:effectLst>
              </a:defRPr>
            </a:lvl1pPr>
          </a:lstStyle>
          <a:p>
            <a:r>
              <a:rPr lang="en-GB" sz="2800" b="1">
                <a:latin typeface="Arial Narrow" panose="020B0604020202020204" pitchFamily="34" charset="0"/>
              </a:rPr>
              <a:t>Click to edit Master title style</a:t>
            </a:r>
            <a:endParaRPr lang="en-US" sz="2800" dirty="0"/>
          </a:p>
        </p:txBody>
      </p:sp>
      <p:sp>
        <p:nvSpPr>
          <p:cNvPr id="10" name="Rectangle 9">
            <a:extLst>
              <a:ext uri="{FF2B5EF4-FFF2-40B4-BE49-F238E27FC236}">
                <a16:creationId xmlns:a16="http://schemas.microsoft.com/office/drawing/2014/main" id="{0DD392AD-A279-5544-AB64-CCA58AE0DD49}"/>
              </a:ext>
            </a:extLst>
          </p:cNvPr>
          <p:cNvSpPr>
            <a:spLocks noChangeAspect="1"/>
          </p:cNvSpPr>
          <p:nvPr userDrawn="1"/>
        </p:nvSpPr>
        <p:spPr>
          <a:xfrm>
            <a:off x="7548807" y="0"/>
            <a:ext cx="1595194" cy="51435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8883B3A-89C1-C241-BEBB-DAB302D3C460}"/>
              </a:ext>
            </a:extLst>
          </p:cNvPr>
          <p:cNvPicPr>
            <a:picLocks noChangeAspect="1"/>
          </p:cNvPicPr>
          <p:nvPr userDrawn="1"/>
        </p:nvPicPr>
        <p:blipFill>
          <a:blip r:embed="rId2"/>
          <a:stretch>
            <a:fillRect/>
          </a:stretch>
        </p:blipFill>
        <p:spPr>
          <a:xfrm>
            <a:off x="7979506" y="4151508"/>
            <a:ext cx="720733" cy="541991"/>
          </a:xfrm>
          <a:prstGeom prst="rect">
            <a:avLst/>
          </a:prstGeom>
        </p:spPr>
      </p:pic>
      <p:sp>
        <p:nvSpPr>
          <p:cNvPr id="12" name="Rectangle 11">
            <a:extLst>
              <a:ext uri="{FF2B5EF4-FFF2-40B4-BE49-F238E27FC236}">
                <a16:creationId xmlns:a16="http://schemas.microsoft.com/office/drawing/2014/main" id="{83E1F794-8816-FD4E-8054-8AD084F6D63A}"/>
              </a:ext>
            </a:extLst>
          </p:cNvPr>
          <p:cNvSpPr/>
          <p:nvPr userDrawn="1"/>
        </p:nvSpPr>
        <p:spPr>
          <a:xfrm flipH="1">
            <a:off x="7502082" y="0"/>
            <a:ext cx="66745" cy="5143500"/>
          </a:xfrm>
          <a:prstGeom prst="rect">
            <a:avLst/>
          </a:prstGeom>
          <a:solidFill>
            <a:srgbClr val="F8C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68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49675F8-DF8D-7C46-B8B2-44787D1D45C7}" type="datetimeFigureOut">
              <a:rPr lang="en-US" smtClean="0"/>
              <a:t>2/16/2021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43BFF55-C170-3446-B19C-724DFFEF0245}" type="slidenum">
              <a:rPr lang="en-US" smtClean="0"/>
              <a:t>‹#›</a:t>
            </a:fld>
            <a:endParaRPr lang="en-US"/>
          </a:p>
        </p:txBody>
      </p:sp>
    </p:spTree>
    <p:extLst>
      <p:ext uri="{BB962C8B-B14F-4D97-AF65-F5344CB8AC3E}">
        <p14:creationId xmlns:p14="http://schemas.microsoft.com/office/powerpoint/2010/main" val="3396236940"/>
      </p:ext>
    </p:extLst>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7" r:id="rId4"/>
    <p:sldLayoutId id="2147483664" r:id="rId5"/>
    <p:sldLayoutId id="2147483671" r:id="rId6"/>
    <p:sldLayoutId id="2147483665" r:id="rId7"/>
    <p:sldLayoutId id="2147483666" r:id="rId8"/>
    <p:sldLayoutId id="2147483669" r:id="rId9"/>
    <p:sldLayoutId id="2147483670" r:id="rId10"/>
    <p:sldLayoutId id="2147483663" r:id="rId11"/>
  </p:sldLayoutIdLst>
  <p:txStyles>
    <p:titleStyle>
      <a:lvl1pPr algn="l" defTabSz="685800" rtl="0" eaLnBrk="1" latinLnBrk="0" hangingPunct="1">
        <a:lnSpc>
          <a:spcPct val="90000"/>
        </a:lnSpc>
        <a:spcBef>
          <a:spcPct val="0"/>
        </a:spcBef>
        <a:buNone/>
        <a:defRPr sz="33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9E2C-E485-5942-BF1E-29E67A0138A7}"/>
              </a:ext>
            </a:extLst>
          </p:cNvPr>
          <p:cNvSpPr>
            <a:spLocks noGrp="1"/>
          </p:cNvSpPr>
          <p:nvPr>
            <p:ph type="ctrTitle"/>
          </p:nvPr>
        </p:nvSpPr>
        <p:spPr/>
        <p:txBody>
          <a:bodyPr/>
          <a:lstStyle/>
          <a:p>
            <a:r>
              <a:rPr lang="en-US" dirty="0"/>
              <a:t>Climate Change and Biodiversity</a:t>
            </a:r>
          </a:p>
        </p:txBody>
      </p:sp>
      <p:sp>
        <p:nvSpPr>
          <p:cNvPr id="3" name="Subtitle 2">
            <a:extLst>
              <a:ext uri="{FF2B5EF4-FFF2-40B4-BE49-F238E27FC236}">
                <a16:creationId xmlns:a16="http://schemas.microsoft.com/office/drawing/2014/main" id="{BD733728-7BDD-4441-87F6-AB693F0B0DC0}"/>
              </a:ext>
            </a:extLst>
          </p:cNvPr>
          <p:cNvSpPr>
            <a:spLocks noGrp="1"/>
          </p:cNvSpPr>
          <p:nvPr>
            <p:ph type="subTitle" idx="1"/>
          </p:nvPr>
        </p:nvSpPr>
        <p:spPr/>
        <p:txBody>
          <a:bodyPr vert="horz" lIns="450000" tIns="90000" rIns="450000" bIns="450000" rtlCol="0" anchor="t">
            <a:noAutofit/>
          </a:bodyPr>
          <a:lstStyle/>
          <a:p>
            <a:r>
              <a:rPr lang="en-US" dirty="0"/>
              <a:t>Nepean Conservation Group AGM, 20 Feb 2021</a:t>
            </a:r>
          </a:p>
          <a:p>
            <a:r>
              <a:rPr lang="en-US" dirty="0"/>
              <a:t>John Baker</a:t>
            </a:r>
          </a:p>
          <a:p>
            <a:r>
              <a:rPr lang="en-US" dirty="0"/>
              <a:t> </a:t>
            </a:r>
          </a:p>
        </p:txBody>
      </p:sp>
    </p:spTree>
    <p:extLst>
      <p:ext uri="{BB962C8B-B14F-4D97-AF65-F5344CB8AC3E}">
        <p14:creationId xmlns:p14="http://schemas.microsoft.com/office/powerpoint/2010/main" val="257963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BD6DC3-F12D-4200-9730-BF547135CD4F}"/>
              </a:ext>
            </a:extLst>
          </p:cNvPr>
          <p:cNvSpPr txBox="1"/>
          <p:nvPr/>
        </p:nvSpPr>
        <p:spPr>
          <a:xfrm>
            <a:off x="4785452" y="108009"/>
            <a:ext cx="3135302" cy="830997"/>
          </a:xfrm>
          <a:prstGeom prst="rect">
            <a:avLst/>
          </a:prstGeom>
          <a:noFill/>
        </p:spPr>
        <p:txBody>
          <a:bodyPr wrap="square" rtlCol="0">
            <a:spAutoFit/>
          </a:bodyPr>
          <a:lstStyle/>
          <a:p>
            <a:r>
              <a:rPr lang="en-AU" sz="2400" dirty="0">
                <a:solidFill>
                  <a:schemeClr val="bg1"/>
                </a:solidFill>
              </a:rPr>
              <a:t>Climate Change &amp; the Emergency </a:t>
            </a:r>
          </a:p>
        </p:txBody>
      </p:sp>
      <p:grpSp>
        <p:nvGrpSpPr>
          <p:cNvPr id="3" name="Group 2">
            <a:extLst>
              <a:ext uri="{FF2B5EF4-FFF2-40B4-BE49-F238E27FC236}">
                <a16:creationId xmlns:a16="http://schemas.microsoft.com/office/drawing/2014/main" id="{E029567D-0371-4E41-BDAC-EEC0287A5ED3}"/>
              </a:ext>
            </a:extLst>
          </p:cNvPr>
          <p:cNvGrpSpPr>
            <a:grpSpLocks noChangeAspect="1"/>
          </p:cNvGrpSpPr>
          <p:nvPr/>
        </p:nvGrpSpPr>
        <p:grpSpPr>
          <a:xfrm>
            <a:off x="326051" y="535877"/>
            <a:ext cx="3808840" cy="3781787"/>
            <a:chOff x="4756211" y="552702"/>
            <a:chExt cx="3552877" cy="3527642"/>
          </a:xfrm>
        </p:grpSpPr>
        <p:pic>
          <p:nvPicPr>
            <p:cNvPr id="4" name="Picture 3" descr="A picture containing calendar&#10;&#10;Description automatically generated">
              <a:extLst>
                <a:ext uri="{FF2B5EF4-FFF2-40B4-BE49-F238E27FC236}">
                  <a16:creationId xmlns:a16="http://schemas.microsoft.com/office/drawing/2014/main" id="{00192883-D0B6-4272-8849-B23FD687DEEC}"/>
                </a:ext>
              </a:extLst>
            </p:cNvPr>
            <p:cNvPicPr>
              <a:picLocks noChangeAspect="1"/>
            </p:cNvPicPr>
            <p:nvPr/>
          </p:nvPicPr>
          <p:blipFill>
            <a:blip r:embed="rId3"/>
            <a:stretch>
              <a:fillRect/>
            </a:stretch>
          </p:blipFill>
          <p:spPr>
            <a:xfrm rot="1595077">
              <a:off x="5857152" y="602806"/>
              <a:ext cx="2451936" cy="3477538"/>
            </a:xfrm>
            <a:prstGeom prst="rect">
              <a:avLst/>
            </a:prstGeom>
          </p:spPr>
        </p:pic>
        <p:pic>
          <p:nvPicPr>
            <p:cNvPr id="5" name="Picture 4" descr="A picture containing person, person, holding, standing&#10;&#10;Description automatically generated">
              <a:extLst>
                <a:ext uri="{FF2B5EF4-FFF2-40B4-BE49-F238E27FC236}">
                  <a16:creationId xmlns:a16="http://schemas.microsoft.com/office/drawing/2014/main" id="{4299A043-DEC4-45E3-9FD6-997022CE2ED6}"/>
                </a:ext>
              </a:extLst>
            </p:cNvPr>
            <p:cNvPicPr>
              <a:picLocks noChangeAspect="1"/>
            </p:cNvPicPr>
            <p:nvPr/>
          </p:nvPicPr>
          <p:blipFill>
            <a:blip r:embed="rId4"/>
            <a:stretch>
              <a:fillRect/>
            </a:stretch>
          </p:blipFill>
          <p:spPr>
            <a:xfrm>
              <a:off x="4756211" y="552702"/>
              <a:ext cx="2458728" cy="3477538"/>
            </a:xfrm>
            <a:prstGeom prst="rect">
              <a:avLst/>
            </a:prstGeom>
          </p:spPr>
        </p:pic>
      </p:grpSp>
      <p:sp>
        <p:nvSpPr>
          <p:cNvPr id="6" name="TextBox 5">
            <a:extLst>
              <a:ext uri="{FF2B5EF4-FFF2-40B4-BE49-F238E27FC236}">
                <a16:creationId xmlns:a16="http://schemas.microsoft.com/office/drawing/2014/main" id="{3FE463C9-E85A-48A6-BEF2-CEA60E695BF5}"/>
              </a:ext>
            </a:extLst>
          </p:cNvPr>
          <p:cNvSpPr txBox="1"/>
          <p:nvPr/>
        </p:nvSpPr>
        <p:spPr>
          <a:xfrm>
            <a:off x="4785451" y="1061606"/>
            <a:ext cx="4146601" cy="3831818"/>
          </a:xfrm>
          <a:prstGeom prst="rect">
            <a:avLst/>
          </a:prstGeom>
          <a:noFill/>
        </p:spPr>
        <p:txBody>
          <a:bodyPr wrap="square" rtlCol="0">
            <a:spAutoFit/>
          </a:bodyPr>
          <a:lstStyle/>
          <a:p>
            <a:pPr>
              <a:spcBef>
                <a:spcPts val="300"/>
              </a:spcBef>
              <a:spcAft>
                <a:spcPts val="300"/>
              </a:spcAft>
            </a:pPr>
            <a:r>
              <a:rPr lang="en-AU"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Changes already occurring:</a:t>
            </a:r>
          </a:p>
          <a:p>
            <a:pPr marL="285750" indent="-285750">
              <a:spcBef>
                <a:spcPts val="300"/>
              </a:spcBef>
              <a:spcAft>
                <a:spcPts val="300"/>
              </a:spcAft>
              <a:buFont typeface="Arial" panose="020B0604020202020204" pitchFamily="34" charset="0"/>
              <a:buChar char="•"/>
            </a:pPr>
            <a:r>
              <a:rPr lang="en-AU"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Increasing temperatures</a:t>
            </a:r>
          </a:p>
          <a:p>
            <a:pPr marL="285750" indent="-285750">
              <a:spcBef>
                <a:spcPts val="300"/>
              </a:spcBef>
              <a:spcAft>
                <a:spcPts val="300"/>
              </a:spcAft>
              <a:buFont typeface="Arial" panose="020B0604020202020204" pitchFamily="34" charset="0"/>
              <a:buChar char="•"/>
            </a:pPr>
            <a:r>
              <a:rPr lang="en-AU"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Decreased rainfall</a:t>
            </a:r>
          </a:p>
          <a:p>
            <a:pPr marL="285750" indent="-285750">
              <a:spcBef>
                <a:spcPts val="300"/>
              </a:spcBef>
              <a:spcAft>
                <a:spcPts val="300"/>
              </a:spcAft>
              <a:buFont typeface="Arial" panose="020B0604020202020204" pitchFamily="34" charset="0"/>
              <a:buChar char="•"/>
            </a:pPr>
            <a:r>
              <a:rPr lang="en-AU"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Coastal inundation</a:t>
            </a:r>
          </a:p>
          <a:p>
            <a:pPr marL="285750" indent="-285750">
              <a:spcBef>
                <a:spcPts val="300"/>
              </a:spcBef>
              <a:spcAft>
                <a:spcPts val="300"/>
              </a:spcAft>
              <a:buFont typeface="Arial" panose="020B0604020202020204" pitchFamily="34" charset="0"/>
              <a:buChar char="•"/>
            </a:pPr>
            <a:r>
              <a:rPr lang="en-AU"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Extreme weather events and </a:t>
            </a:r>
          </a:p>
          <a:p>
            <a:pPr marL="285750" indent="-285750">
              <a:spcBef>
                <a:spcPts val="300"/>
              </a:spcBef>
              <a:spcAft>
                <a:spcPts val="300"/>
              </a:spcAft>
              <a:buFont typeface="Arial" panose="020B0604020202020204" pitchFamily="34" charset="0"/>
              <a:buChar char="•"/>
            </a:pPr>
            <a:r>
              <a:rPr lang="en-AU"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Biodiversity loss</a:t>
            </a:r>
          </a:p>
          <a:p>
            <a:pPr marL="285750" indent="-285750">
              <a:spcBef>
                <a:spcPts val="300"/>
              </a:spcBef>
              <a:spcAft>
                <a:spcPts val="300"/>
              </a:spcAft>
              <a:buFont typeface="Arial" panose="020B0604020202020204" pitchFamily="34" charset="0"/>
              <a:buChar char="•"/>
            </a:pPr>
            <a:endParaRPr lang="en-AU"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AU"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One peak goal:</a:t>
            </a:r>
          </a:p>
          <a:p>
            <a:r>
              <a:rPr lang="en-AU"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By 2040 we want net </a:t>
            </a:r>
          </a:p>
          <a:p>
            <a:r>
              <a:rPr lang="en-AU"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zero</a:t>
            </a:r>
            <a:r>
              <a:rPr lang="en-AU"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t>
            </a:r>
            <a:r>
              <a:rPr lang="en-AU"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emissions right </a:t>
            </a:r>
          </a:p>
          <a:p>
            <a:r>
              <a:rPr lang="en-AU"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across the Peninsula</a:t>
            </a:r>
          </a:p>
        </p:txBody>
      </p:sp>
      <p:sp>
        <p:nvSpPr>
          <p:cNvPr id="7" name="Rectangle 6">
            <a:extLst>
              <a:ext uri="{FF2B5EF4-FFF2-40B4-BE49-F238E27FC236}">
                <a16:creationId xmlns:a16="http://schemas.microsoft.com/office/drawing/2014/main" id="{4C753BA6-D814-4B8A-9509-B3C094A4C815}"/>
              </a:ext>
            </a:extLst>
          </p:cNvPr>
          <p:cNvSpPr/>
          <p:nvPr/>
        </p:nvSpPr>
        <p:spPr>
          <a:xfrm>
            <a:off x="4793794" y="3536932"/>
            <a:ext cx="2279180" cy="13564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1547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3" descr="A picture containing map&#10;&#10;Description automatically generated">
            <a:extLst>
              <a:ext uri="{FF2B5EF4-FFF2-40B4-BE49-F238E27FC236}">
                <a16:creationId xmlns:a16="http://schemas.microsoft.com/office/drawing/2014/main" id="{C64A9634-8DDE-4026-9A98-C165EF3F6E64}"/>
              </a:ext>
            </a:extLst>
          </p:cNvPr>
          <p:cNvPicPr>
            <a:picLocks noChangeAspect="1"/>
          </p:cNvPicPr>
          <p:nvPr/>
        </p:nvPicPr>
        <p:blipFill rotWithShape="1">
          <a:blip r:embed="rId3"/>
          <a:srcRect t="1734" r="-1" b="11203"/>
          <a:stretch/>
        </p:blipFill>
        <p:spPr>
          <a:xfrm>
            <a:off x="2275200" y="1475867"/>
            <a:ext cx="4997611" cy="3426404"/>
          </a:xfrm>
          <a:prstGeom prst="rect">
            <a:avLst/>
          </a:prstGeom>
          <a:noFill/>
        </p:spPr>
      </p:pic>
      <p:sp>
        <p:nvSpPr>
          <p:cNvPr id="4" name="TextBox 3">
            <a:extLst>
              <a:ext uri="{FF2B5EF4-FFF2-40B4-BE49-F238E27FC236}">
                <a16:creationId xmlns:a16="http://schemas.microsoft.com/office/drawing/2014/main" id="{39882752-3EA7-433B-A7AB-53EE06A78DD3}"/>
              </a:ext>
            </a:extLst>
          </p:cNvPr>
          <p:cNvSpPr txBox="1"/>
          <p:nvPr/>
        </p:nvSpPr>
        <p:spPr>
          <a:xfrm>
            <a:off x="2074331" y="380512"/>
            <a:ext cx="4226829" cy="830997"/>
          </a:xfrm>
          <a:prstGeom prst="rect">
            <a:avLst/>
          </a:prstGeom>
          <a:noFill/>
        </p:spPr>
        <p:txBody>
          <a:bodyPr wrap="square" rtlCol="0">
            <a:spAutoFit/>
          </a:bodyPr>
          <a:lstStyle/>
          <a:p>
            <a:pPr algn="ctr"/>
            <a:r>
              <a:rPr lang="en-AU" sz="2400" dirty="0">
                <a:solidFill>
                  <a:schemeClr val="bg1"/>
                </a:solidFill>
              </a:rPr>
              <a:t>Sustainable Land Use and Environmental Restoration</a:t>
            </a:r>
          </a:p>
        </p:txBody>
      </p:sp>
      <p:pic>
        <p:nvPicPr>
          <p:cNvPr id="6" name="Picture 5">
            <a:extLst>
              <a:ext uri="{FF2B5EF4-FFF2-40B4-BE49-F238E27FC236}">
                <a16:creationId xmlns:a16="http://schemas.microsoft.com/office/drawing/2014/main" id="{02BD6EDE-37BE-4C77-9902-A084E8274AE4}"/>
              </a:ext>
            </a:extLst>
          </p:cNvPr>
          <p:cNvPicPr>
            <a:picLocks noChangeAspect="1"/>
          </p:cNvPicPr>
          <p:nvPr/>
        </p:nvPicPr>
        <p:blipFill>
          <a:blip r:embed="rId4"/>
          <a:stretch>
            <a:fillRect/>
          </a:stretch>
        </p:blipFill>
        <p:spPr>
          <a:xfrm>
            <a:off x="97730" y="0"/>
            <a:ext cx="1786969" cy="5143500"/>
          </a:xfrm>
          <a:prstGeom prst="rect">
            <a:avLst/>
          </a:prstGeom>
        </p:spPr>
      </p:pic>
    </p:spTree>
    <p:extLst>
      <p:ext uri="{BB962C8B-B14F-4D97-AF65-F5344CB8AC3E}">
        <p14:creationId xmlns:p14="http://schemas.microsoft.com/office/powerpoint/2010/main" val="172586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5CAE053-22F1-42AB-82AC-B6011BD6CC8C}"/>
              </a:ext>
            </a:extLst>
          </p:cNvPr>
          <p:cNvGrpSpPr/>
          <p:nvPr/>
        </p:nvGrpSpPr>
        <p:grpSpPr>
          <a:xfrm>
            <a:off x="2496857" y="0"/>
            <a:ext cx="4473158" cy="5143500"/>
            <a:chOff x="98842" y="0"/>
            <a:chExt cx="4473158" cy="5143500"/>
          </a:xfrm>
        </p:grpSpPr>
        <p:pic>
          <p:nvPicPr>
            <p:cNvPr id="2" name="Picture Placeholder 5">
              <a:extLst>
                <a:ext uri="{FF2B5EF4-FFF2-40B4-BE49-F238E27FC236}">
                  <a16:creationId xmlns:a16="http://schemas.microsoft.com/office/drawing/2014/main" id="{8E644FED-A91A-4452-9CDF-C02CB675144A}"/>
                </a:ext>
              </a:extLst>
            </p:cNvPr>
            <p:cNvPicPr>
              <a:picLocks noChangeAspect="1"/>
            </p:cNvPicPr>
            <p:nvPr/>
          </p:nvPicPr>
          <p:blipFill rotWithShape="1">
            <a:blip r:embed="rId3"/>
            <a:srcRect l="1" t="-508" r="-6" b="422"/>
            <a:stretch/>
          </p:blipFill>
          <p:spPr>
            <a:xfrm>
              <a:off x="98842" y="0"/>
              <a:ext cx="4473158" cy="5143500"/>
            </a:xfrm>
            <a:prstGeom prst="rect">
              <a:avLst/>
            </a:prstGeom>
            <a:noFill/>
          </p:spPr>
        </p:pic>
        <p:sp>
          <p:nvSpPr>
            <p:cNvPr id="3" name="Oval 2">
              <a:extLst>
                <a:ext uri="{FF2B5EF4-FFF2-40B4-BE49-F238E27FC236}">
                  <a16:creationId xmlns:a16="http://schemas.microsoft.com/office/drawing/2014/main" id="{74686820-3C94-4DA5-B8E3-093B913E9AC7}"/>
                </a:ext>
              </a:extLst>
            </p:cNvPr>
            <p:cNvSpPr/>
            <p:nvPr/>
          </p:nvSpPr>
          <p:spPr>
            <a:xfrm>
              <a:off x="1288656" y="2527386"/>
              <a:ext cx="991456" cy="930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Oval 3">
              <a:extLst>
                <a:ext uri="{FF2B5EF4-FFF2-40B4-BE49-F238E27FC236}">
                  <a16:creationId xmlns:a16="http://schemas.microsoft.com/office/drawing/2014/main" id="{1B279712-2EDC-4B2B-B437-8F3C01318943}"/>
                </a:ext>
              </a:extLst>
            </p:cNvPr>
            <p:cNvSpPr/>
            <p:nvPr/>
          </p:nvSpPr>
          <p:spPr>
            <a:xfrm>
              <a:off x="199118" y="2542668"/>
              <a:ext cx="991456" cy="8839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2B2F907A-79E7-487C-812F-C24BC91EF91A}"/>
                </a:ext>
              </a:extLst>
            </p:cNvPr>
            <p:cNvSpPr/>
            <p:nvPr/>
          </p:nvSpPr>
          <p:spPr>
            <a:xfrm>
              <a:off x="3447849" y="1748287"/>
              <a:ext cx="1046703" cy="16782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4FD7A740-6E14-4F1E-88F0-F779E77BC8AD}"/>
                </a:ext>
              </a:extLst>
            </p:cNvPr>
            <p:cNvSpPr/>
            <p:nvPr/>
          </p:nvSpPr>
          <p:spPr>
            <a:xfrm>
              <a:off x="2358311" y="1738890"/>
              <a:ext cx="1046703" cy="16782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 name="TextBox 9">
            <a:extLst>
              <a:ext uri="{FF2B5EF4-FFF2-40B4-BE49-F238E27FC236}">
                <a16:creationId xmlns:a16="http://schemas.microsoft.com/office/drawing/2014/main" id="{6840128D-1366-45C9-8370-3BA76C38479D}"/>
              </a:ext>
            </a:extLst>
          </p:cNvPr>
          <p:cNvSpPr txBox="1"/>
          <p:nvPr/>
        </p:nvSpPr>
        <p:spPr>
          <a:xfrm>
            <a:off x="7098696" y="126176"/>
            <a:ext cx="1943172" cy="3877985"/>
          </a:xfrm>
          <a:prstGeom prst="rect">
            <a:avLst/>
          </a:prstGeom>
          <a:noFill/>
        </p:spPr>
        <p:txBody>
          <a:bodyPr wrap="square" rtlCol="0">
            <a:spAutoFit/>
          </a:bodyPr>
          <a:lstStyle/>
          <a:p>
            <a:r>
              <a:rPr lang="en-AU" sz="2400" dirty="0">
                <a:solidFill>
                  <a:schemeClr val="bg1"/>
                </a:solidFill>
              </a:rPr>
              <a:t>21 Actions in the plan  </a:t>
            </a:r>
          </a:p>
          <a:p>
            <a:endParaRPr lang="en-AU" sz="1400" dirty="0">
              <a:solidFill>
                <a:schemeClr val="bg1"/>
              </a:solidFill>
            </a:endParaRPr>
          </a:p>
          <a:p>
            <a:r>
              <a:rPr lang="en-AU" dirty="0">
                <a:solidFill>
                  <a:schemeClr val="bg1"/>
                </a:solidFill>
              </a:rPr>
              <a:t>Action 11.1 focusses on the </a:t>
            </a:r>
            <a:r>
              <a:rPr lang="en-AU" i="1" dirty="0">
                <a:solidFill>
                  <a:schemeClr val="bg1"/>
                </a:solidFill>
              </a:rPr>
              <a:t>Biodiversity Conservation Plan</a:t>
            </a:r>
          </a:p>
          <a:p>
            <a:endParaRPr lang="en-AU" sz="1400" dirty="0">
              <a:solidFill>
                <a:schemeClr val="bg1"/>
              </a:solidFill>
            </a:endParaRPr>
          </a:p>
          <a:p>
            <a:r>
              <a:rPr lang="en-AU" dirty="0">
                <a:solidFill>
                  <a:schemeClr val="bg1"/>
                </a:solidFill>
              </a:rPr>
              <a:t>Many actions relate to and deliver on biodiversity</a:t>
            </a:r>
          </a:p>
        </p:txBody>
      </p:sp>
      <p:grpSp>
        <p:nvGrpSpPr>
          <p:cNvPr id="12" name="Group 11">
            <a:extLst>
              <a:ext uri="{FF2B5EF4-FFF2-40B4-BE49-F238E27FC236}">
                <a16:creationId xmlns:a16="http://schemas.microsoft.com/office/drawing/2014/main" id="{E04F4762-0F3A-47AC-A24D-6AE9509A90DA}"/>
              </a:ext>
            </a:extLst>
          </p:cNvPr>
          <p:cNvGrpSpPr/>
          <p:nvPr/>
        </p:nvGrpSpPr>
        <p:grpSpPr>
          <a:xfrm>
            <a:off x="102132" y="-17187"/>
            <a:ext cx="2167008" cy="5200804"/>
            <a:chOff x="102132" y="-17187"/>
            <a:chExt cx="2167008" cy="5200804"/>
          </a:xfrm>
        </p:grpSpPr>
        <p:pic>
          <p:nvPicPr>
            <p:cNvPr id="9" name="Picture 8">
              <a:extLst>
                <a:ext uri="{FF2B5EF4-FFF2-40B4-BE49-F238E27FC236}">
                  <a16:creationId xmlns:a16="http://schemas.microsoft.com/office/drawing/2014/main" id="{54EA4E96-9128-4376-B448-71F49CB5FEB6}"/>
                </a:ext>
              </a:extLst>
            </p:cNvPr>
            <p:cNvPicPr>
              <a:picLocks noChangeAspect="1"/>
            </p:cNvPicPr>
            <p:nvPr/>
          </p:nvPicPr>
          <p:blipFill>
            <a:blip r:embed="rId4"/>
            <a:stretch>
              <a:fillRect/>
            </a:stretch>
          </p:blipFill>
          <p:spPr>
            <a:xfrm>
              <a:off x="1172784" y="-17187"/>
              <a:ext cx="1096356" cy="5200804"/>
            </a:xfrm>
            <a:prstGeom prst="rect">
              <a:avLst/>
            </a:prstGeom>
          </p:spPr>
        </p:pic>
        <p:pic>
          <p:nvPicPr>
            <p:cNvPr id="11" name="Picture 10">
              <a:extLst>
                <a:ext uri="{FF2B5EF4-FFF2-40B4-BE49-F238E27FC236}">
                  <a16:creationId xmlns:a16="http://schemas.microsoft.com/office/drawing/2014/main" id="{0DBB4A13-C438-4B56-985D-EFE59EFF9DD4}"/>
                </a:ext>
              </a:extLst>
            </p:cNvPr>
            <p:cNvPicPr>
              <a:picLocks noChangeAspect="1"/>
            </p:cNvPicPr>
            <p:nvPr/>
          </p:nvPicPr>
          <p:blipFill>
            <a:blip r:embed="rId5"/>
            <a:stretch>
              <a:fillRect/>
            </a:stretch>
          </p:blipFill>
          <p:spPr>
            <a:xfrm>
              <a:off x="102132" y="-1507"/>
              <a:ext cx="1070652" cy="5143500"/>
            </a:xfrm>
            <a:prstGeom prst="rect">
              <a:avLst/>
            </a:prstGeom>
          </p:spPr>
        </p:pic>
      </p:grpSp>
    </p:spTree>
    <p:extLst>
      <p:ext uri="{BB962C8B-B14F-4D97-AF65-F5344CB8AC3E}">
        <p14:creationId xmlns:p14="http://schemas.microsoft.com/office/powerpoint/2010/main" val="173961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tree, screenshot, plant&#10;&#10;Description automatically generated">
            <a:extLst>
              <a:ext uri="{FF2B5EF4-FFF2-40B4-BE49-F238E27FC236}">
                <a16:creationId xmlns:a16="http://schemas.microsoft.com/office/drawing/2014/main" id="{6214C38A-6A9C-4220-B3D7-3512F5BBC703}"/>
              </a:ext>
            </a:extLst>
          </p:cNvPr>
          <p:cNvPicPr>
            <a:picLocks noChangeAspect="1"/>
          </p:cNvPicPr>
          <p:nvPr/>
        </p:nvPicPr>
        <p:blipFill>
          <a:blip r:embed="rId3"/>
          <a:stretch>
            <a:fillRect/>
          </a:stretch>
        </p:blipFill>
        <p:spPr>
          <a:xfrm>
            <a:off x="236775" y="343397"/>
            <a:ext cx="2733675" cy="3876675"/>
          </a:xfrm>
          <a:prstGeom prst="rect">
            <a:avLst/>
          </a:prstGeom>
        </p:spPr>
      </p:pic>
      <p:sp>
        <p:nvSpPr>
          <p:cNvPr id="9" name="TextBox 8">
            <a:extLst>
              <a:ext uri="{FF2B5EF4-FFF2-40B4-BE49-F238E27FC236}">
                <a16:creationId xmlns:a16="http://schemas.microsoft.com/office/drawing/2014/main" id="{FAD82EDC-10A4-4A66-8D13-2B297DAD0C77}"/>
              </a:ext>
            </a:extLst>
          </p:cNvPr>
          <p:cNvSpPr txBox="1"/>
          <p:nvPr/>
        </p:nvSpPr>
        <p:spPr>
          <a:xfrm>
            <a:off x="3268639" y="360128"/>
            <a:ext cx="5464222"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1700" dirty="0">
                <a:solidFill>
                  <a:schemeClr val="bg1"/>
                </a:solidFill>
                <a:cs typeface="Arial"/>
              </a:rPr>
              <a:t> Engaging with the community and building stewardship</a:t>
            </a:r>
          </a:p>
          <a:p>
            <a:endParaRPr lang="en-AU" dirty="0"/>
          </a:p>
          <a:p>
            <a:r>
              <a:rPr lang="en-US" sz="1700" dirty="0">
                <a:solidFill>
                  <a:schemeClr val="bg1"/>
                </a:solidFill>
                <a:cs typeface="Arial"/>
              </a:rPr>
              <a:t>2. Facilitating biodiversity conservation on private land</a:t>
            </a:r>
          </a:p>
          <a:p>
            <a:endParaRPr lang="en-AU" dirty="0"/>
          </a:p>
          <a:p>
            <a:r>
              <a:rPr lang="en-US" sz="1700" dirty="0">
                <a:solidFill>
                  <a:schemeClr val="bg1"/>
                </a:solidFill>
                <a:cs typeface="Arial"/>
              </a:rPr>
              <a:t>3. Protecting biodiversity through planning and policy</a:t>
            </a:r>
          </a:p>
          <a:p>
            <a:endParaRPr lang="en-AU" dirty="0"/>
          </a:p>
          <a:p>
            <a:r>
              <a:rPr lang="en-US" sz="1700" dirty="0">
                <a:solidFill>
                  <a:schemeClr val="bg1"/>
                </a:solidFill>
                <a:cs typeface="Arial"/>
              </a:rPr>
              <a:t>4. Building a strong knowledge base</a:t>
            </a:r>
          </a:p>
          <a:p>
            <a:endParaRPr lang="en-AU" dirty="0"/>
          </a:p>
          <a:p>
            <a:r>
              <a:rPr lang="en-US" sz="1700" dirty="0">
                <a:solidFill>
                  <a:schemeClr val="bg1"/>
                </a:solidFill>
                <a:cs typeface="Arial"/>
              </a:rPr>
              <a:t>5. Demonstrating and leading best-practice land management</a:t>
            </a:r>
          </a:p>
          <a:p>
            <a:endParaRPr lang="en-AU" dirty="0"/>
          </a:p>
          <a:p>
            <a:r>
              <a:rPr lang="en-US" sz="1700" dirty="0">
                <a:solidFill>
                  <a:schemeClr val="bg1"/>
                </a:solidFill>
                <a:cs typeface="Arial"/>
              </a:rPr>
              <a:t>6. Building ecosystem resilience in a changing climate</a:t>
            </a:r>
          </a:p>
        </p:txBody>
      </p:sp>
    </p:spTree>
    <p:extLst>
      <p:ext uri="{BB962C8B-B14F-4D97-AF65-F5344CB8AC3E}">
        <p14:creationId xmlns:p14="http://schemas.microsoft.com/office/powerpoint/2010/main" val="294834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79229F-FA3F-49E6-A3A6-44399497B78F}"/>
              </a:ext>
            </a:extLst>
          </p:cNvPr>
          <p:cNvPicPr>
            <a:picLocks noChangeAspect="1"/>
          </p:cNvPicPr>
          <p:nvPr/>
        </p:nvPicPr>
        <p:blipFill rotWithShape="1">
          <a:blip r:embed="rId3"/>
          <a:srcRect r="10489"/>
          <a:stretch/>
        </p:blipFill>
        <p:spPr>
          <a:xfrm>
            <a:off x="121920" y="0"/>
            <a:ext cx="1120697" cy="5155033"/>
          </a:xfrm>
          <a:prstGeom prst="rect">
            <a:avLst/>
          </a:prstGeom>
        </p:spPr>
      </p:pic>
      <p:sp>
        <p:nvSpPr>
          <p:cNvPr id="3" name="TextBox 2">
            <a:extLst>
              <a:ext uri="{FF2B5EF4-FFF2-40B4-BE49-F238E27FC236}">
                <a16:creationId xmlns:a16="http://schemas.microsoft.com/office/drawing/2014/main" id="{7F89DBE4-5646-4C1B-BEA2-E755F47C7590}"/>
              </a:ext>
            </a:extLst>
          </p:cNvPr>
          <p:cNvSpPr txBox="1"/>
          <p:nvPr/>
        </p:nvSpPr>
        <p:spPr>
          <a:xfrm>
            <a:off x="1600200" y="126176"/>
            <a:ext cx="4791696" cy="461665"/>
          </a:xfrm>
          <a:prstGeom prst="rect">
            <a:avLst/>
          </a:prstGeom>
          <a:noFill/>
        </p:spPr>
        <p:txBody>
          <a:bodyPr wrap="none" rtlCol="0">
            <a:spAutoFit/>
          </a:bodyPr>
          <a:lstStyle/>
          <a:p>
            <a:r>
              <a:rPr lang="en-AU" sz="2400" dirty="0">
                <a:solidFill>
                  <a:schemeClr val="bg1"/>
                </a:solidFill>
              </a:rPr>
              <a:t>Recent Implementation Highlights</a:t>
            </a:r>
          </a:p>
        </p:txBody>
      </p:sp>
      <p:sp>
        <p:nvSpPr>
          <p:cNvPr id="5" name="TextBox 4">
            <a:extLst>
              <a:ext uri="{FF2B5EF4-FFF2-40B4-BE49-F238E27FC236}">
                <a16:creationId xmlns:a16="http://schemas.microsoft.com/office/drawing/2014/main" id="{F4A95CFD-3023-43AA-970B-ABAFB88730C4}"/>
              </a:ext>
            </a:extLst>
          </p:cNvPr>
          <p:cNvSpPr txBox="1"/>
          <p:nvPr/>
        </p:nvSpPr>
        <p:spPr>
          <a:xfrm>
            <a:off x="1600200" y="723899"/>
            <a:ext cx="7296150" cy="707886"/>
          </a:xfrm>
          <a:prstGeom prst="rect">
            <a:avLst/>
          </a:prstGeom>
          <a:noFill/>
        </p:spPr>
        <p:txBody>
          <a:bodyPr wrap="square">
            <a:spAutoFit/>
          </a:bodyPr>
          <a:lstStyle/>
          <a:p>
            <a:r>
              <a:rPr lang="en-AU" sz="2000" dirty="0">
                <a:solidFill>
                  <a:schemeClr val="bg1"/>
                </a:solidFill>
              </a:rPr>
              <a:t>Action 1.8 Develop a biodiversity protection and management partnership with local Traditional Owners. </a:t>
            </a:r>
          </a:p>
        </p:txBody>
      </p:sp>
      <p:sp>
        <p:nvSpPr>
          <p:cNvPr id="6" name="TextBox 5">
            <a:extLst>
              <a:ext uri="{FF2B5EF4-FFF2-40B4-BE49-F238E27FC236}">
                <a16:creationId xmlns:a16="http://schemas.microsoft.com/office/drawing/2014/main" id="{A3158903-F482-4D5D-9A57-5A1CD65048AF}"/>
              </a:ext>
            </a:extLst>
          </p:cNvPr>
          <p:cNvSpPr txBox="1"/>
          <p:nvPr/>
        </p:nvSpPr>
        <p:spPr>
          <a:xfrm>
            <a:off x="1463597" y="1803914"/>
            <a:ext cx="5886450" cy="2862322"/>
          </a:xfrm>
          <a:prstGeom prst="rect">
            <a:avLst/>
          </a:prstGeom>
          <a:noFill/>
        </p:spPr>
        <p:txBody>
          <a:bodyPr wrap="square" rtlCol="0">
            <a:spAutoFit/>
          </a:bodyPr>
          <a:lstStyle/>
          <a:p>
            <a:pPr marL="285750" indent="-285750">
              <a:spcAft>
                <a:spcPts val="0"/>
              </a:spcAft>
              <a:buFont typeface="Arial" panose="020B0604020202020204" pitchFamily="34" charset="0"/>
              <a:buChar char="•"/>
            </a:pPr>
            <a:r>
              <a:rPr lang="en-AU"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Bunurong Land Council’s </a:t>
            </a:r>
            <a:r>
              <a:rPr lang="en-AU" sz="1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Warreen</a:t>
            </a:r>
            <a:r>
              <a:rPr lang="en-AU"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AU" sz="1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Beek</a:t>
            </a:r>
            <a:r>
              <a:rPr lang="en-AU"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training group have begun a conservation and land management training program and undertake works in several bushland areas. The 2021 group includes members of Bunurong, Wurundjeri and Wathaurong. </a:t>
            </a:r>
          </a:p>
          <a:p>
            <a:pPr>
              <a:spcAft>
                <a:spcPts val="0"/>
              </a:spcAft>
            </a:pPr>
            <a:endParaRPr lang="en-AU"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0"/>
              </a:spcAft>
              <a:buFont typeface="Arial" panose="020B0604020202020204" pitchFamily="34" charset="0"/>
              <a:buChar char="•"/>
            </a:pPr>
            <a:r>
              <a:rPr lang="en-AU"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are developing a long-term works plan for Shire reserves at Tootgarook Wetland in collaboration with Bunurong Land Council, Trust for Nature and Melbourne Water. </a:t>
            </a:r>
            <a:endParaRPr lang="en-AU"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3B8ABCB-9255-4DC2-A4DE-99BC1CC99512}"/>
              </a:ext>
            </a:extLst>
          </p:cNvPr>
          <p:cNvSpPr/>
          <p:nvPr/>
        </p:nvSpPr>
        <p:spPr>
          <a:xfrm>
            <a:off x="1600200" y="587841"/>
            <a:ext cx="7421880" cy="9456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4113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743F07-4079-4E5F-8824-09BC25147991}"/>
              </a:ext>
            </a:extLst>
          </p:cNvPr>
          <p:cNvPicPr>
            <a:picLocks noChangeAspect="1"/>
          </p:cNvPicPr>
          <p:nvPr/>
        </p:nvPicPr>
        <p:blipFill rotWithShape="1">
          <a:blip r:embed="rId2"/>
          <a:srcRect l="23543" t="-11051" r="29957" b="-9816"/>
          <a:stretch/>
        </p:blipFill>
        <p:spPr>
          <a:xfrm>
            <a:off x="149503" y="-567595"/>
            <a:ext cx="1120697" cy="6215773"/>
          </a:xfrm>
          <a:prstGeom prst="rect">
            <a:avLst/>
          </a:prstGeom>
        </p:spPr>
      </p:pic>
      <p:sp>
        <p:nvSpPr>
          <p:cNvPr id="3" name="TextBox 2">
            <a:extLst>
              <a:ext uri="{FF2B5EF4-FFF2-40B4-BE49-F238E27FC236}">
                <a16:creationId xmlns:a16="http://schemas.microsoft.com/office/drawing/2014/main" id="{C47BF8D9-6BD4-45B0-80DA-12241FA53906}"/>
              </a:ext>
            </a:extLst>
          </p:cNvPr>
          <p:cNvSpPr txBox="1"/>
          <p:nvPr/>
        </p:nvSpPr>
        <p:spPr>
          <a:xfrm>
            <a:off x="1600200" y="126176"/>
            <a:ext cx="4791696" cy="461665"/>
          </a:xfrm>
          <a:prstGeom prst="rect">
            <a:avLst/>
          </a:prstGeom>
          <a:noFill/>
        </p:spPr>
        <p:txBody>
          <a:bodyPr wrap="none" rtlCol="0">
            <a:spAutoFit/>
          </a:bodyPr>
          <a:lstStyle/>
          <a:p>
            <a:r>
              <a:rPr lang="en-AU" sz="2400" dirty="0">
                <a:solidFill>
                  <a:schemeClr val="bg1"/>
                </a:solidFill>
              </a:rPr>
              <a:t>Recent Implementation Highlights</a:t>
            </a:r>
          </a:p>
        </p:txBody>
      </p:sp>
      <p:sp>
        <p:nvSpPr>
          <p:cNvPr id="5" name="TextBox 4">
            <a:extLst>
              <a:ext uri="{FF2B5EF4-FFF2-40B4-BE49-F238E27FC236}">
                <a16:creationId xmlns:a16="http://schemas.microsoft.com/office/drawing/2014/main" id="{0F70BEC6-BCDE-4A0B-9371-3307C71B98F1}"/>
              </a:ext>
            </a:extLst>
          </p:cNvPr>
          <p:cNvSpPr txBox="1"/>
          <p:nvPr/>
        </p:nvSpPr>
        <p:spPr>
          <a:xfrm>
            <a:off x="1600199" y="640139"/>
            <a:ext cx="7191375" cy="923330"/>
          </a:xfrm>
          <a:prstGeom prst="rect">
            <a:avLst/>
          </a:prstGeom>
          <a:noFill/>
        </p:spPr>
        <p:txBody>
          <a:bodyPr wrap="square">
            <a:spAutoFit/>
          </a:bodyPr>
          <a:lstStyle/>
          <a:p>
            <a:r>
              <a:rPr lang="en-AU" dirty="0">
                <a:solidFill>
                  <a:schemeClr val="bg1"/>
                </a:solidFill>
              </a:rPr>
              <a:t>Action 1.5 Partner with conservation and research organisations, such as </a:t>
            </a:r>
            <a:r>
              <a:rPr lang="en-AU" dirty="0" err="1">
                <a:solidFill>
                  <a:schemeClr val="bg1"/>
                </a:solidFill>
              </a:rPr>
              <a:t>BirdLife</a:t>
            </a:r>
            <a:r>
              <a:rPr lang="en-AU" dirty="0">
                <a:solidFill>
                  <a:schemeClr val="bg1"/>
                </a:solidFill>
              </a:rPr>
              <a:t> Australia, to develop and promote local biodiversity-related citizen science projects.</a:t>
            </a:r>
          </a:p>
        </p:txBody>
      </p:sp>
      <p:sp>
        <p:nvSpPr>
          <p:cNvPr id="6" name="TextBox 5">
            <a:extLst>
              <a:ext uri="{FF2B5EF4-FFF2-40B4-BE49-F238E27FC236}">
                <a16:creationId xmlns:a16="http://schemas.microsoft.com/office/drawing/2014/main" id="{CAB6E237-4525-4D21-9AD0-4269FB7813F8}"/>
              </a:ext>
            </a:extLst>
          </p:cNvPr>
          <p:cNvSpPr txBox="1"/>
          <p:nvPr/>
        </p:nvSpPr>
        <p:spPr>
          <a:xfrm>
            <a:off x="1600200" y="1644342"/>
            <a:ext cx="5629275" cy="2862322"/>
          </a:xfrm>
          <a:prstGeom prst="rect">
            <a:avLst/>
          </a:prstGeom>
          <a:noFill/>
        </p:spPr>
        <p:txBody>
          <a:bodyPr wrap="square" rtlCol="0">
            <a:spAutoFit/>
          </a:bodyPr>
          <a:lstStyle/>
          <a:p>
            <a:pPr marL="285750" indent="-285750">
              <a:buFont typeface="Arial" panose="020B0604020202020204" pitchFamily="34" charset="0"/>
              <a:buChar char="•"/>
            </a:pPr>
            <a:r>
              <a:rPr lang="en-AU"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Current  projects being promoted include Mornington Peninsula Biodiversity </a:t>
            </a:r>
            <a:r>
              <a:rPr lang="en-AU" sz="1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iNaturalist</a:t>
            </a:r>
            <a:r>
              <a:rPr lang="en-AU"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group, Birdlife Australia Backyard Bird Count and </a:t>
            </a:r>
            <a:r>
              <a:rPr lang="en-AU" sz="1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Birds in Schools and </a:t>
            </a:r>
            <a:r>
              <a:rPr lang="en-AU" sz="1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WaterWatch</a:t>
            </a:r>
            <a:r>
              <a:rPr lang="en-AU"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Victoria.  </a:t>
            </a:r>
          </a:p>
          <a:p>
            <a:pPr marL="285750" indent="-285750">
              <a:buFont typeface="Arial" panose="020B0604020202020204" pitchFamily="34" charset="0"/>
              <a:buChar char="•"/>
            </a:pPr>
            <a:endParaRPr lang="en-AU"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AU"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 2021 Natural Systems will be partnering with Melbourne Water to deliver a </a:t>
            </a:r>
            <a:r>
              <a:rPr lang="en-AU" sz="1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Frog Census</a:t>
            </a:r>
            <a:r>
              <a:rPr lang="en-AU"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event.</a:t>
            </a:r>
          </a:p>
          <a:p>
            <a:pPr marL="285750" indent="-285750">
              <a:buFont typeface="Arial" panose="020B0604020202020204" pitchFamily="34" charset="0"/>
              <a:buChar char="•"/>
            </a:pPr>
            <a:endParaRPr lang="en-AU"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AU" sz="1800">
                <a:solidFill>
                  <a:schemeClr val="bg1"/>
                </a:solidFill>
                <a:effectLst/>
                <a:latin typeface="Arial" panose="020B0604020202020204" pitchFamily="34" charset="0"/>
                <a:ea typeface="Times New Roman" panose="02020603050405020304" pitchFamily="18" charset="0"/>
                <a:cs typeface="Arial" panose="020B0604020202020204" pitchFamily="34" charset="0"/>
              </a:rPr>
              <a:t>Monitoring </a:t>
            </a:r>
            <a:r>
              <a:rPr lang="en-AU"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Powerful Owl breeding sites is on-going.</a:t>
            </a:r>
            <a:endParaRPr lang="en-AU" dirty="0"/>
          </a:p>
        </p:txBody>
      </p:sp>
      <p:sp>
        <p:nvSpPr>
          <p:cNvPr id="7" name="Rectangle 6">
            <a:extLst>
              <a:ext uri="{FF2B5EF4-FFF2-40B4-BE49-F238E27FC236}">
                <a16:creationId xmlns:a16="http://schemas.microsoft.com/office/drawing/2014/main" id="{E9221E0C-DE09-4665-A294-6C7527A286BA}"/>
              </a:ext>
            </a:extLst>
          </p:cNvPr>
          <p:cNvSpPr/>
          <p:nvPr/>
        </p:nvSpPr>
        <p:spPr>
          <a:xfrm>
            <a:off x="1600200" y="587841"/>
            <a:ext cx="7421880" cy="9456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7771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BBDDE4-1E40-43A0-9DC8-EFB8F399E47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45000"/>
                    </a14:imgEffect>
                    <a14:imgEffect>
                      <a14:colorTemperature colorTemp="7046"/>
                    </a14:imgEffect>
                    <a14:imgEffect>
                      <a14:saturation sat="143000"/>
                    </a14:imgEffect>
                    <a14:imgEffect>
                      <a14:brightnessContrast bright="-6000" contrast="-6000"/>
                    </a14:imgEffect>
                  </a14:imgLayer>
                </a14:imgProps>
              </a:ext>
              <a:ext uri="{28A0092B-C50C-407E-A947-70E740481C1C}">
                <a14:useLocalDpi xmlns:a14="http://schemas.microsoft.com/office/drawing/2010/main" val="0"/>
              </a:ext>
            </a:extLst>
          </a:blip>
          <a:srcRect/>
          <a:stretch/>
        </p:blipFill>
        <p:spPr>
          <a:xfrm>
            <a:off x="205773" y="0"/>
            <a:ext cx="1119095" cy="5143500"/>
          </a:xfrm>
          <a:prstGeom prst="rect">
            <a:avLst/>
          </a:prstGeom>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DC05AEE9-E7DE-4198-9A9F-29942BB0CDCF}"/>
              </a:ext>
            </a:extLst>
          </p:cNvPr>
          <p:cNvSpPr txBox="1"/>
          <p:nvPr/>
        </p:nvSpPr>
        <p:spPr>
          <a:xfrm>
            <a:off x="1600200" y="126176"/>
            <a:ext cx="4791696" cy="461665"/>
          </a:xfrm>
          <a:prstGeom prst="rect">
            <a:avLst/>
          </a:prstGeom>
          <a:noFill/>
        </p:spPr>
        <p:txBody>
          <a:bodyPr wrap="none" rtlCol="0">
            <a:spAutoFit/>
          </a:bodyPr>
          <a:lstStyle/>
          <a:p>
            <a:r>
              <a:rPr lang="en-AU" sz="2400" dirty="0">
                <a:solidFill>
                  <a:schemeClr val="bg1"/>
                </a:solidFill>
              </a:rPr>
              <a:t>Recent Implementation Highlights</a:t>
            </a:r>
          </a:p>
        </p:txBody>
      </p:sp>
      <p:sp>
        <p:nvSpPr>
          <p:cNvPr id="5" name="TextBox 4">
            <a:extLst>
              <a:ext uri="{FF2B5EF4-FFF2-40B4-BE49-F238E27FC236}">
                <a16:creationId xmlns:a16="http://schemas.microsoft.com/office/drawing/2014/main" id="{F8AA4E27-5FC0-415B-863F-4D68807708C2}"/>
              </a:ext>
            </a:extLst>
          </p:cNvPr>
          <p:cNvSpPr txBox="1"/>
          <p:nvPr/>
        </p:nvSpPr>
        <p:spPr>
          <a:xfrm>
            <a:off x="1600200" y="640526"/>
            <a:ext cx="7105650" cy="646331"/>
          </a:xfrm>
          <a:prstGeom prst="rect">
            <a:avLst/>
          </a:prstGeom>
          <a:noFill/>
        </p:spPr>
        <p:txBody>
          <a:bodyPr wrap="square">
            <a:spAutoFit/>
          </a:bodyPr>
          <a:lstStyle/>
          <a:p>
            <a:r>
              <a:rPr lang="en-AU" dirty="0">
                <a:solidFill>
                  <a:schemeClr val="bg1"/>
                </a:solidFill>
              </a:rPr>
              <a:t>Action 2.2 Introduce an annual rate rebate for properties registered under a Trust for Nature covenant</a:t>
            </a:r>
          </a:p>
        </p:txBody>
      </p:sp>
      <p:sp>
        <p:nvSpPr>
          <p:cNvPr id="6" name="Rectangle 5">
            <a:extLst>
              <a:ext uri="{FF2B5EF4-FFF2-40B4-BE49-F238E27FC236}">
                <a16:creationId xmlns:a16="http://schemas.microsoft.com/office/drawing/2014/main" id="{6ABB55F2-98E4-4F99-85D9-FC11C198C6AD}"/>
              </a:ext>
            </a:extLst>
          </p:cNvPr>
          <p:cNvSpPr/>
          <p:nvPr/>
        </p:nvSpPr>
        <p:spPr>
          <a:xfrm>
            <a:off x="1600200" y="587841"/>
            <a:ext cx="7338027" cy="82185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E13EBF85-3904-4B21-AECC-B939156B5F5E}"/>
              </a:ext>
            </a:extLst>
          </p:cNvPr>
          <p:cNvSpPr txBox="1"/>
          <p:nvPr/>
        </p:nvSpPr>
        <p:spPr>
          <a:xfrm>
            <a:off x="1600200" y="1601004"/>
            <a:ext cx="6000750" cy="3139321"/>
          </a:xfrm>
          <a:prstGeom prst="rect">
            <a:avLst/>
          </a:prstGeom>
          <a:noFill/>
        </p:spPr>
        <p:txBody>
          <a:bodyPr wrap="square" rtlCol="0">
            <a:spAutoFit/>
          </a:bodyPr>
          <a:lstStyle/>
          <a:p>
            <a:pPr marL="285750" indent="-285750">
              <a:buFont typeface="Arial" panose="020B0604020202020204" pitchFamily="34" charset="0"/>
              <a:buChar char="•"/>
            </a:pPr>
            <a:r>
              <a:rPr lang="en-AU" sz="1800" dirty="0">
                <a:solidFill>
                  <a:schemeClr val="bg1"/>
                </a:solidFill>
                <a:effectLst/>
                <a:latin typeface="Arial" panose="020B0604020202020204" pitchFamily="34" charset="0"/>
                <a:ea typeface="Times New Roman" panose="02020603050405020304" pitchFamily="18" charset="0"/>
              </a:rPr>
              <a:t>The Shire now offers a discounted 'Trust for Nature' Rate to landholders who have placed a Trust for Nature conservation covenant on their property.  </a:t>
            </a:r>
          </a:p>
          <a:p>
            <a:endParaRPr lang="en-AU" dirty="0">
              <a:solidFill>
                <a:schemeClr val="bg1"/>
              </a:solidFill>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AU" sz="1800" dirty="0">
                <a:solidFill>
                  <a:schemeClr val="bg1"/>
                </a:solidFill>
                <a:effectLst/>
                <a:latin typeface="Arial" panose="020B0604020202020204" pitchFamily="34" charset="0"/>
                <a:ea typeface="Times New Roman" panose="02020603050405020304" pitchFamily="18" charset="0"/>
              </a:rPr>
              <a:t>A conservation covenant is a permanent, legally binding agreement placed on a property's title to ensure the land is protected forever. </a:t>
            </a:r>
          </a:p>
          <a:p>
            <a:pPr marL="285750" indent="-285750">
              <a:buFont typeface="Arial" panose="020B0604020202020204" pitchFamily="34" charset="0"/>
              <a:buChar char="•"/>
            </a:pPr>
            <a:endParaRPr lang="en-AU" sz="1800" dirty="0">
              <a:solidFill>
                <a:schemeClr val="bg1"/>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AU" sz="1800" dirty="0">
                <a:solidFill>
                  <a:schemeClr val="bg1"/>
                </a:solidFill>
                <a:effectLst/>
                <a:latin typeface="Arial" panose="020B0604020202020204" pitchFamily="34" charset="0"/>
                <a:ea typeface="Times New Roman" panose="02020603050405020304" pitchFamily="18" charset="0"/>
              </a:rPr>
              <a:t>Under the Trust for Nature Rate, landholders receive a discount of 65% off their rates on the area of land protected under the covenant.  </a:t>
            </a:r>
            <a:endParaRPr lang="en-AU" dirty="0">
              <a:solidFill>
                <a:schemeClr val="bg1"/>
              </a:solidFill>
            </a:endParaRPr>
          </a:p>
        </p:txBody>
      </p:sp>
    </p:spTree>
    <p:extLst>
      <p:ext uri="{BB962C8B-B14F-4D97-AF65-F5344CB8AC3E}">
        <p14:creationId xmlns:p14="http://schemas.microsoft.com/office/powerpoint/2010/main" val="99118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13333-38D9-4D9C-909D-F49414EECFED}"/>
              </a:ext>
            </a:extLst>
          </p:cNvPr>
          <p:cNvPicPr>
            <a:picLocks noChangeAspect="1"/>
          </p:cNvPicPr>
          <p:nvPr/>
        </p:nvPicPr>
        <p:blipFill>
          <a:blip r:embed="rId2"/>
          <a:stretch>
            <a:fillRect/>
          </a:stretch>
        </p:blipFill>
        <p:spPr>
          <a:xfrm>
            <a:off x="196483" y="0"/>
            <a:ext cx="1267021" cy="5143500"/>
          </a:xfrm>
          <a:prstGeom prst="rect">
            <a:avLst/>
          </a:prstGeom>
        </p:spPr>
      </p:pic>
      <p:sp>
        <p:nvSpPr>
          <p:cNvPr id="3" name="TextBox 2">
            <a:extLst>
              <a:ext uri="{FF2B5EF4-FFF2-40B4-BE49-F238E27FC236}">
                <a16:creationId xmlns:a16="http://schemas.microsoft.com/office/drawing/2014/main" id="{CC595705-A1EA-444A-99D8-825476F25B88}"/>
              </a:ext>
            </a:extLst>
          </p:cNvPr>
          <p:cNvSpPr txBox="1"/>
          <p:nvPr/>
        </p:nvSpPr>
        <p:spPr>
          <a:xfrm>
            <a:off x="1600200" y="126176"/>
            <a:ext cx="4791696" cy="461665"/>
          </a:xfrm>
          <a:prstGeom prst="rect">
            <a:avLst/>
          </a:prstGeom>
          <a:noFill/>
        </p:spPr>
        <p:txBody>
          <a:bodyPr wrap="none" rtlCol="0">
            <a:spAutoFit/>
          </a:bodyPr>
          <a:lstStyle/>
          <a:p>
            <a:r>
              <a:rPr lang="en-AU" sz="2400" dirty="0">
                <a:solidFill>
                  <a:schemeClr val="bg1"/>
                </a:solidFill>
              </a:rPr>
              <a:t>Recent Implementation Highlights</a:t>
            </a:r>
          </a:p>
        </p:txBody>
      </p:sp>
      <p:sp>
        <p:nvSpPr>
          <p:cNvPr id="5" name="TextBox 4">
            <a:extLst>
              <a:ext uri="{FF2B5EF4-FFF2-40B4-BE49-F238E27FC236}">
                <a16:creationId xmlns:a16="http://schemas.microsoft.com/office/drawing/2014/main" id="{0FD5418F-6FDB-4016-B683-3609D6F8E67A}"/>
              </a:ext>
            </a:extLst>
          </p:cNvPr>
          <p:cNvSpPr txBox="1"/>
          <p:nvPr/>
        </p:nvSpPr>
        <p:spPr>
          <a:xfrm>
            <a:off x="1710048" y="776585"/>
            <a:ext cx="6995802" cy="646331"/>
          </a:xfrm>
          <a:prstGeom prst="rect">
            <a:avLst/>
          </a:prstGeom>
          <a:noFill/>
        </p:spPr>
        <p:txBody>
          <a:bodyPr wrap="square">
            <a:spAutoFit/>
          </a:bodyPr>
          <a:lstStyle/>
          <a:p>
            <a:r>
              <a:rPr lang="en-AU" dirty="0">
                <a:solidFill>
                  <a:schemeClr val="bg1"/>
                </a:solidFill>
              </a:rPr>
              <a:t>Action 6.2 Provide ongoing support to the community in planning and developing </a:t>
            </a:r>
            <a:r>
              <a:rPr lang="en-AU" dirty="0" err="1">
                <a:solidFill>
                  <a:schemeClr val="bg1"/>
                </a:solidFill>
              </a:rPr>
              <a:t>biolinks</a:t>
            </a:r>
            <a:endParaRPr lang="en-AU" dirty="0">
              <a:solidFill>
                <a:schemeClr val="bg1"/>
              </a:solidFill>
            </a:endParaRPr>
          </a:p>
        </p:txBody>
      </p:sp>
      <p:sp>
        <p:nvSpPr>
          <p:cNvPr id="6" name="Rectangle 5">
            <a:extLst>
              <a:ext uri="{FF2B5EF4-FFF2-40B4-BE49-F238E27FC236}">
                <a16:creationId xmlns:a16="http://schemas.microsoft.com/office/drawing/2014/main" id="{6A9A8509-94EE-4D2B-8EF5-CE569DAFEC4C}"/>
              </a:ext>
            </a:extLst>
          </p:cNvPr>
          <p:cNvSpPr/>
          <p:nvPr/>
        </p:nvSpPr>
        <p:spPr>
          <a:xfrm>
            <a:off x="1600200" y="587841"/>
            <a:ext cx="7421880" cy="9456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FA7D132D-F51C-4285-A9F1-8500AAFA0C1F}"/>
              </a:ext>
            </a:extLst>
          </p:cNvPr>
          <p:cNvSpPr txBox="1"/>
          <p:nvPr/>
        </p:nvSpPr>
        <p:spPr>
          <a:xfrm>
            <a:off x="1600200" y="1857375"/>
            <a:ext cx="5581650" cy="2862322"/>
          </a:xfrm>
          <a:prstGeom prst="rect">
            <a:avLst/>
          </a:prstGeom>
          <a:noFill/>
        </p:spPr>
        <p:txBody>
          <a:bodyPr wrap="square" rtlCol="0">
            <a:spAutoFit/>
          </a:bodyPr>
          <a:lstStyle/>
          <a:p>
            <a:pPr marL="285750" indent="-285750">
              <a:buFont typeface="Arial" panose="020B0604020202020204" pitchFamily="34" charset="0"/>
              <a:buChar char="•"/>
            </a:pPr>
            <a:r>
              <a:rPr lang="en-AU" b="0" i="0" dirty="0">
                <a:solidFill>
                  <a:schemeClr val="bg1"/>
                </a:solidFill>
                <a:effectLst/>
                <a:latin typeface="Roboto"/>
              </a:rPr>
              <a:t>A </a:t>
            </a:r>
            <a:r>
              <a:rPr lang="en-AU" b="0" i="0" dirty="0" err="1">
                <a:solidFill>
                  <a:schemeClr val="bg1"/>
                </a:solidFill>
                <a:effectLst/>
                <a:latin typeface="Roboto"/>
              </a:rPr>
              <a:t>biolink</a:t>
            </a:r>
            <a:r>
              <a:rPr lang="en-AU" b="0" i="0" dirty="0">
                <a:solidFill>
                  <a:schemeClr val="bg1"/>
                </a:solidFill>
                <a:effectLst/>
                <a:latin typeface="Roboto"/>
              </a:rPr>
              <a:t>, also known as a habitat corridor, links separate habitat patches and aims to support biodiversity through good design for each site</a:t>
            </a:r>
          </a:p>
          <a:p>
            <a:pPr marL="285750" indent="-285750">
              <a:buFont typeface="Arial" panose="020B0604020202020204" pitchFamily="34" charset="0"/>
              <a:buChar char="•"/>
            </a:pPr>
            <a:endParaRPr lang="en-AU" b="0" i="0" dirty="0">
              <a:solidFill>
                <a:schemeClr val="bg1"/>
              </a:solidFill>
              <a:effectLst/>
              <a:latin typeface="Roboto"/>
            </a:endParaRPr>
          </a:p>
          <a:p>
            <a:pPr marL="285750" indent="-285750">
              <a:buFont typeface="Arial" panose="020B0604020202020204" pitchFamily="34" charset="0"/>
              <a:buChar char="•"/>
            </a:pPr>
            <a:r>
              <a:rPr lang="en-AU" dirty="0">
                <a:solidFill>
                  <a:schemeClr val="bg1"/>
                </a:solidFill>
              </a:rPr>
              <a:t>A </a:t>
            </a:r>
            <a:r>
              <a:rPr lang="en-AU" dirty="0" err="1">
                <a:solidFill>
                  <a:schemeClr val="bg1"/>
                </a:solidFill>
              </a:rPr>
              <a:t>biolink</a:t>
            </a:r>
            <a:r>
              <a:rPr lang="en-AU" dirty="0">
                <a:solidFill>
                  <a:schemeClr val="bg1"/>
                </a:solidFill>
              </a:rPr>
              <a:t> decision support tool was developed with the support of a focus group drawn from </a:t>
            </a:r>
            <a:r>
              <a:rPr lang="en-AU" dirty="0" err="1">
                <a:solidFill>
                  <a:schemeClr val="bg1"/>
                </a:solidFill>
              </a:rPr>
              <a:t>landcare</a:t>
            </a:r>
            <a:r>
              <a:rPr lang="en-AU" dirty="0">
                <a:solidFill>
                  <a:schemeClr val="bg1"/>
                </a:solidFill>
              </a:rPr>
              <a:t> groups and friends groups  to highlight the science</a:t>
            </a:r>
          </a:p>
          <a:p>
            <a:pPr marL="285750" indent="-285750">
              <a:buFont typeface="Arial" panose="020B0604020202020204" pitchFamily="34" charset="0"/>
              <a:buChar char="•"/>
            </a:pPr>
            <a:endParaRPr lang="en-AU" dirty="0">
              <a:solidFill>
                <a:schemeClr val="bg1"/>
              </a:solidFill>
            </a:endParaRPr>
          </a:p>
          <a:p>
            <a:pPr marL="285750" indent="-285750">
              <a:buFont typeface="Arial" panose="020B0604020202020204" pitchFamily="34" charset="0"/>
              <a:buChar char="•"/>
            </a:pPr>
            <a:r>
              <a:rPr lang="en-AU" dirty="0" err="1">
                <a:solidFill>
                  <a:schemeClr val="bg1"/>
                </a:solidFill>
              </a:rPr>
              <a:t>Biolinks</a:t>
            </a:r>
            <a:r>
              <a:rPr lang="en-AU" dirty="0">
                <a:solidFill>
                  <a:schemeClr val="bg1"/>
                </a:solidFill>
              </a:rPr>
              <a:t> Support funding from the Shire is currently open for application till 5 March</a:t>
            </a:r>
          </a:p>
        </p:txBody>
      </p:sp>
    </p:spTree>
    <p:extLst>
      <p:ext uri="{BB962C8B-B14F-4D97-AF65-F5344CB8AC3E}">
        <p14:creationId xmlns:p14="http://schemas.microsoft.com/office/powerpoint/2010/main" val="409150446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223A"/>
      </a:dk2>
      <a:lt2>
        <a:srgbClr val="FEFFFF"/>
      </a:lt2>
      <a:accent1>
        <a:srgbClr val="00223A"/>
      </a:accent1>
      <a:accent2>
        <a:srgbClr val="003F62"/>
      </a:accent2>
      <a:accent3>
        <a:srgbClr val="005E90"/>
      </a:accent3>
      <a:accent4>
        <a:srgbClr val="FEFFFF"/>
      </a:accent4>
      <a:accent5>
        <a:srgbClr val="FEFFFF"/>
      </a:accent5>
      <a:accent6>
        <a:srgbClr val="FEFFFF"/>
      </a:accent6>
      <a:hlink>
        <a:srgbClr val="F8D428"/>
      </a:hlink>
      <a:folHlink>
        <a:srgbClr val="EEAD2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DA1CFB8-7DBE-A148-A09D-D338EE11B2B4}" vid="{8682BBAD-4342-E141-99AA-688A005EE9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7ACB1553A459481AA692DAB5BB7C3457" version="1.0.0">
  <systemFields>
    <field name="Objective-Id">
      <value order="0">A9495083</value>
    </field>
    <field name="Objective-Title">
      <value order="0">Powerpoint Template</value>
    </field>
    <field name="Objective-Description">
      <value order="0"/>
    </field>
    <field name="Objective-CreationStamp">
      <value order="0">2019-12-23T00:52:08Z</value>
    </field>
    <field name="Objective-IsApproved">
      <value order="0">false</value>
    </field>
    <field name="Objective-IsPublished">
      <value order="0">true</value>
    </field>
    <field name="Objective-DatePublished">
      <value order="0">2019-12-23T00:52:14Z</value>
    </field>
    <field name="Objective-ModificationStamp">
      <value order="0">2020-05-14T02:28:06Z</value>
    </field>
    <field name="Objective-Owner">
      <value order="0">Tamz Newport</value>
    </field>
    <field name="Objective-Path">
      <value order="0">Corporate Information System:.Organisation Management:Corporate Communications:Design:Corporate Communications - Design - Templates:Comms Intranet</value>
    </field>
    <field name="Objective-Parent">
      <value order="0">Comms Intranet</value>
    </field>
    <field name="Objective-State">
      <value order="0">Published</value>
    </field>
    <field name="Objective-VersionId">
      <value order="0">vA11092403</value>
    </field>
    <field name="Objective-Version">
      <value order="0">1.0</value>
    </field>
    <field name="Objective-VersionNumber">
      <value order="0">1</value>
    </field>
    <field name="Objective-VersionComment">
      <value order="0">First version</value>
    </field>
    <field name="Objective-FileNumber">
      <value order="0">16-074700</value>
    </field>
    <field name="Objective-Classification">
      <value order="0"/>
    </field>
    <field name="Objective-Caveats">
      <value order="0"/>
    </field>
  </systemFields>
  <catalogues>
    <catalogue name="Document Type Catalogue" type="type" ori="id:cA6">
      <field name="Objective-Action Officer">
        <value order="0"/>
      </field>
      <field name="Objective-PR Customer Name No">
        <value order="0"/>
      </field>
      <field name="Objective-PR Customer Formatted Name">
        <value order="0"/>
      </field>
      <field name="Objective-Merit Customer Name No">
        <value order="0"/>
      </field>
      <field name="Objective-Merit Customer Formatted Name">
        <value order="0"/>
      </field>
      <field name="Objective-Merit Customer Formatted Address">
        <value order="0"/>
      </field>
      <field name="Objective-Merit Request No">
        <value order="0"/>
      </field>
      <field name="Objective-Connect Creator">
        <value order="0"/>
      </field>
      <field name="Objective-Document Type">
        <value order="0"/>
      </field>
      <field name="Objective-FYI Office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7ACB1553A459481AA692DAB5BB7C3457"/>
  </ds:schemaRefs>
</ds:datastoreItem>
</file>

<file path=docProps/app.xml><?xml version="1.0" encoding="utf-8"?>
<Properties xmlns="http://schemas.openxmlformats.org/officeDocument/2006/extended-properties" xmlns:vt="http://schemas.openxmlformats.org/officeDocument/2006/docPropsVTypes">
  <TotalTime>337</TotalTime>
  <Words>1242</Words>
  <Application>Microsoft Office PowerPoint</Application>
  <PresentationFormat>On-screen Show (16:9)</PresentationFormat>
  <Paragraphs>109</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Narrow</vt:lpstr>
      <vt:lpstr>Calibri</vt:lpstr>
      <vt:lpstr>LBNFJ A+ Swiss 721 BT</vt:lpstr>
      <vt:lpstr>Roboto</vt:lpstr>
      <vt:lpstr>Office Theme</vt:lpstr>
      <vt:lpstr>Climate Change and Biodiversity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Burrage</dc:creator>
  <cp:lastModifiedBy>Melissa Burrage</cp:lastModifiedBy>
  <cp:revision>35</cp:revision>
  <dcterms:created xsi:type="dcterms:W3CDTF">2021-02-15T03:07:45Z</dcterms:created>
  <dcterms:modified xsi:type="dcterms:W3CDTF">2021-02-16T00:58:20Z</dcterms:modified>
</cp:coreProperties>
</file>